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sldIdLst>
    <p:sldId id="257" r:id="rId6"/>
    <p:sldId id="261" r:id="rId7"/>
    <p:sldId id="256" r:id="rId8"/>
    <p:sldId id="278" r:id="rId9"/>
    <p:sldId id="281" r:id="rId10"/>
    <p:sldId id="282" r:id="rId11"/>
    <p:sldId id="283" r:id="rId12"/>
    <p:sldId id="267" r:id="rId13"/>
    <p:sldId id="285" r:id="rId14"/>
    <p:sldId id="286" r:id="rId15"/>
    <p:sldId id="28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37A8E-9AD7-4709-9766-8A96B16DE6FD}" v="450" dt="2022-09-16T07:54:16.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25C37A8E-9AD7-4709-9766-8A96B16DE6FD}"/>
    <pc:docChg chg="undo custSel addSld delSld modSld sldOrd">
      <pc:chgData name="Gerjan de Ruiter" userId="5d7c516b-9dcd-41a8-99d3-54425d29895b" providerId="ADAL" clId="{25C37A8E-9AD7-4709-9766-8A96B16DE6FD}" dt="2022-09-16T07:54:16.782" v="1704"/>
      <pc:docMkLst>
        <pc:docMk/>
      </pc:docMkLst>
      <pc:sldChg chg="addSp delSp modSp mod modClrScheme modAnim chgLayout">
        <pc:chgData name="Gerjan de Ruiter" userId="5d7c516b-9dcd-41a8-99d3-54425d29895b" providerId="ADAL" clId="{25C37A8E-9AD7-4709-9766-8A96B16DE6FD}" dt="2022-09-16T06:45:10.907" v="734" actId="1076"/>
        <pc:sldMkLst>
          <pc:docMk/>
          <pc:sldMk cId="1635584755" sldId="256"/>
        </pc:sldMkLst>
        <pc:spChg chg="del mod ord">
          <ac:chgData name="Gerjan de Ruiter" userId="5d7c516b-9dcd-41a8-99d3-54425d29895b" providerId="ADAL" clId="{25C37A8E-9AD7-4709-9766-8A96B16DE6FD}" dt="2022-09-16T06:36:44.037" v="29" actId="700"/>
          <ac:spMkLst>
            <pc:docMk/>
            <pc:sldMk cId="1635584755" sldId="256"/>
            <ac:spMk id="2" creationId="{455C307D-B6DF-FB8B-A80A-0778AC688459}"/>
          </ac:spMkLst>
        </pc:spChg>
        <pc:spChg chg="del mod ord">
          <ac:chgData name="Gerjan de Ruiter" userId="5d7c516b-9dcd-41a8-99d3-54425d29895b" providerId="ADAL" clId="{25C37A8E-9AD7-4709-9766-8A96B16DE6FD}" dt="2022-09-16T06:36:44.037" v="29" actId="700"/>
          <ac:spMkLst>
            <pc:docMk/>
            <pc:sldMk cId="1635584755" sldId="256"/>
            <ac:spMk id="3" creationId="{DFFD4754-AD80-8ABF-B6B3-DBF35A31D4ED}"/>
          </ac:spMkLst>
        </pc:spChg>
        <pc:spChg chg="add mod ord">
          <ac:chgData name="Gerjan de Ruiter" userId="5d7c516b-9dcd-41a8-99d3-54425d29895b" providerId="ADAL" clId="{25C37A8E-9AD7-4709-9766-8A96B16DE6FD}" dt="2022-09-16T06:36:54.695" v="40" actId="20577"/>
          <ac:spMkLst>
            <pc:docMk/>
            <pc:sldMk cId="1635584755" sldId="256"/>
            <ac:spMk id="4" creationId="{E9B8589F-C531-DF41-4E8E-C0410E1E4385}"/>
          </ac:spMkLst>
        </pc:spChg>
        <pc:spChg chg="add mod ord">
          <ac:chgData name="Gerjan de Ruiter" userId="5d7c516b-9dcd-41a8-99d3-54425d29895b" providerId="ADAL" clId="{25C37A8E-9AD7-4709-9766-8A96B16DE6FD}" dt="2022-09-16T06:45:07.340" v="731" actId="14100"/>
          <ac:spMkLst>
            <pc:docMk/>
            <pc:sldMk cId="1635584755" sldId="256"/>
            <ac:spMk id="5" creationId="{CC362CA6-EBA9-D223-F2D9-76229F2ADC2E}"/>
          </ac:spMkLst>
        </pc:spChg>
        <pc:spChg chg="add del mod ord">
          <ac:chgData name="Gerjan de Ruiter" userId="5d7c516b-9dcd-41a8-99d3-54425d29895b" providerId="ADAL" clId="{25C37A8E-9AD7-4709-9766-8A96B16DE6FD}" dt="2022-09-16T06:40:11.885" v="458"/>
          <ac:spMkLst>
            <pc:docMk/>
            <pc:sldMk cId="1635584755" sldId="256"/>
            <ac:spMk id="6" creationId="{2FE1B219-3195-2CB5-9C8F-4B2B8920C510}"/>
          </ac:spMkLst>
        </pc:spChg>
        <pc:spChg chg="add mod ord">
          <ac:chgData name="Gerjan de Ruiter" userId="5d7c516b-9dcd-41a8-99d3-54425d29895b" providerId="ADAL" clId="{25C37A8E-9AD7-4709-9766-8A96B16DE6FD}" dt="2022-09-16T06:36:44.037" v="29" actId="700"/>
          <ac:spMkLst>
            <pc:docMk/>
            <pc:sldMk cId="1635584755" sldId="256"/>
            <ac:spMk id="7" creationId="{C058EAF8-743F-8FC5-0A54-5569FAF2C393}"/>
          </ac:spMkLst>
        </pc:spChg>
        <pc:picChg chg="add mod">
          <ac:chgData name="Gerjan de Ruiter" userId="5d7c516b-9dcd-41a8-99d3-54425d29895b" providerId="ADAL" clId="{25C37A8E-9AD7-4709-9766-8A96B16DE6FD}" dt="2022-09-16T06:45:10.907" v="734" actId="1076"/>
          <ac:picMkLst>
            <pc:docMk/>
            <pc:sldMk cId="1635584755" sldId="256"/>
            <ac:picMk id="1026" creationId="{90EF28D7-4211-4770-B2F0-90237485A2EE}"/>
          </ac:picMkLst>
        </pc:picChg>
      </pc:sldChg>
      <pc:sldChg chg="modSp del mod">
        <pc:chgData name="Gerjan de Ruiter" userId="5d7c516b-9dcd-41a8-99d3-54425d29895b" providerId="ADAL" clId="{25C37A8E-9AD7-4709-9766-8A96B16DE6FD}" dt="2022-09-16T06:27:26.294" v="2" actId="47"/>
        <pc:sldMkLst>
          <pc:docMk/>
          <pc:sldMk cId="3427332459" sldId="258"/>
        </pc:sldMkLst>
        <pc:spChg chg="mod">
          <ac:chgData name="Gerjan de Ruiter" userId="5d7c516b-9dcd-41a8-99d3-54425d29895b" providerId="ADAL" clId="{25C37A8E-9AD7-4709-9766-8A96B16DE6FD}" dt="2022-09-16T06:25:22.515" v="0" actId="20577"/>
          <ac:spMkLst>
            <pc:docMk/>
            <pc:sldMk cId="3427332459" sldId="258"/>
            <ac:spMk id="3" creationId="{E429FBF4-CC7E-4763-94FB-BE8054F67467}"/>
          </ac:spMkLst>
        </pc:spChg>
      </pc:sldChg>
      <pc:sldChg chg="add">
        <pc:chgData name="Gerjan de Ruiter" userId="5d7c516b-9dcd-41a8-99d3-54425d29895b" providerId="ADAL" clId="{25C37A8E-9AD7-4709-9766-8A96B16DE6FD}" dt="2022-09-16T06:27:24.782" v="1"/>
        <pc:sldMkLst>
          <pc:docMk/>
          <pc:sldMk cId="3301382708" sldId="261"/>
        </pc:sldMkLst>
      </pc:sldChg>
      <pc:sldChg chg="add del ord">
        <pc:chgData name="Gerjan de Ruiter" userId="5d7c516b-9dcd-41a8-99d3-54425d29895b" providerId="ADAL" clId="{25C37A8E-9AD7-4709-9766-8A96B16DE6FD}" dt="2022-09-16T06:50:50.430" v="742"/>
        <pc:sldMkLst>
          <pc:docMk/>
          <pc:sldMk cId="4214687714" sldId="267"/>
        </pc:sldMkLst>
      </pc:sldChg>
      <pc:sldChg chg="add">
        <pc:chgData name="Gerjan de Ruiter" userId="5d7c516b-9dcd-41a8-99d3-54425d29895b" providerId="ADAL" clId="{25C37A8E-9AD7-4709-9766-8A96B16DE6FD}" dt="2022-09-16T06:27:29.886" v="3"/>
        <pc:sldMkLst>
          <pc:docMk/>
          <pc:sldMk cId="305385724" sldId="278"/>
        </pc:sldMkLst>
      </pc:sldChg>
      <pc:sldChg chg="addSp delSp modSp add mod">
        <pc:chgData name="Gerjan de Ruiter" userId="5d7c516b-9dcd-41a8-99d3-54425d29895b" providerId="ADAL" clId="{25C37A8E-9AD7-4709-9766-8A96B16DE6FD}" dt="2022-09-16T06:29:03.701" v="26" actId="1076"/>
        <pc:sldMkLst>
          <pc:docMk/>
          <pc:sldMk cId="493184533" sldId="281"/>
        </pc:sldMkLst>
        <pc:spChg chg="mod">
          <ac:chgData name="Gerjan de Ruiter" userId="5d7c516b-9dcd-41a8-99d3-54425d29895b" providerId="ADAL" clId="{25C37A8E-9AD7-4709-9766-8A96B16DE6FD}" dt="2022-09-16T06:29:03.701" v="26" actId="1076"/>
          <ac:spMkLst>
            <pc:docMk/>
            <pc:sldMk cId="493184533" sldId="281"/>
            <ac:spMk id="2" creationId="{CE89699B-12C7-4C20-AA97-A0E263853E94}"/>
          </ac:spMkLst>
        </pc:spChg>
        <pc:spChg chg="add del">
          <ac:chgData name="Gerjan de Ruiter" userId="5d7c516b-9dcd-41a8-99d3-54425d29895b" providerId="ADAL" clId="{25C37A8E-9AD7-4709-9766-8A96B16DE6FD}" dt="2022-09-16T06:28:36.906" v="9" actId="22"/>
          <ac:spMkLst>
            <pc:docMk/>
            <pc:sldMk cId="493184533" sldId="281"/>
            <ac:spMk id="6" creationId="{B747C9EC-FBA8-9122-60D8-F3E6F7E2B666}"/>
          </ac:spMkLst>
        </pc:spChg>
        <pc:spChg chg="add mod">
          <ac:chgData name="Gerjan de Ruiter" userId="5d7c516b-9dcd-41a8-99d3-54425d29895b" providerId="ADAL" clId="{25C37A8E-9AD7-4709-9766-8A96B16DE6FD}" dt="2022-09-16T06:29:01.131" v="25" actId="1076"/>
          <ac:spMkLst>
            <pc:docMk/>
            <pc:sldMk cId="493184533" sldId="281"/>
            <ac:spMk id="8" creationId="{1EDD7F70-8F16-5EAE-525A-58A37E9DB86E}"/>
          </ac:spMkLst>
        </pc:spChg>
      </pc:sldChg>
      <pc:sldChg chg="new del">
        <pc:chgData name="Gerjan de Ruiter" userId="5d7c516b-9dcd-41a8-99d3-54425d29895b" providerId="ADAL" clId="{25C37A8E-9AD7-4709-9766-8A96B16DE6FD}" dt="2022-09-16T06:40:48.058" v="462" actId="47"/>
        <pc:sldMkLst>
          <pc:docMk/>
          <pc:sldMk cId="2161025111" sldId="282"/>
        </pc:sldMkLst>
      </pc:sldChg>
      <pc:sldChg chg="addSp modSp add mod">
        <pc:chgData name="Gerjan de Ruiter" userId="5d7c516b-9dcd-41a8-99d3-54425d29895b" providerId="ADAL" clId="{25C37A8E-9AD7-4709-9766-8A96B16DE6FD}" dt="2022-09-16T06:57:13.623" v="745" actId="1076"/>
        <pc:sldMkLst>
          <pc:docMk/>
          <pc:sldMk cId="2531649074" sldId="282"/>
        </pc:sldMkLst>
        <pc:spChg chg="mod">
          <ac:chgData name="Gerjan de Ruiter" userId="5d7c516b-9dcd-41a8-99d3-54425d29895b" providerId="ADAL" clId="{25C37A8E-9AD7-4709-9766-8A96B16DE6FD}" dt="2022-09-16T06:57:13.623" v="745" actId="1076"/>
          <ac:spMkLst>
            <pc:docMk/>
            <pc:sldMk cId="2531649074" sldId="282"/>
            <ac:spMk id="2" creationId="{CE89699B-12C7-4C20-AA97-A0E263853E94}"/>
          </ac:spMkLst>
        </pc:spChg>
        <pc:spChg chg="add mod">
          <ac:chgData name="Gerjan de Ruiter" userId="5d7c516b-9dcd-41a8-99d3-54425d29895b" providerId="ADAL" clId="{25C37A8E-9AD7-4709-9766-8A96B16DE6FD}" dt="2022-09-16T06:57:09.638" v="744"/>
          <ac:spMkLst>
            <pc:docMk/>
            <pc:sldMk cId="2531649074" sldId="282"/>
            <ac:spMk id="4" creationId="{21114598-DB44-D931-57B0-787337E1C656}"/>
          </ac:spMkLst>
        </pc:spChg>
      </pc:sldChg>
      <pc:sldChg chg="new del">
        <pc:chgData name="Gerjan de Ruiter" userId="5d7c516b-9dcd-41a8-99d3-54425d29895b" providerId="ADAL" clId="{25C37A8E-9AD7-4709-9766-8A96B16DE6FD}" dt="2022-09-16T06:36:37.875" v="28" actId="47"/>
        <pc:sldMkLst>
          <pc:docMk/>
          <pc:sldMk cId="3149437616" sldId="282"/>
        </pc:sldMkLst>
      </pc:sldChg>
      <pc:sldChg chg="addSp delSp modSp mod modClrScheme modAnim chgLayout">
        <pc:chgData name="Gerjan de Ruiter" userId="5d7c516b-9dcd-41a8-99d3-54425d29895b" providerId="ADAL" clId="{25C37A8E-9AD7-4709-9766-8A96B16DE6FD}" dt="2022-09-16T06:41:29.579" v="487" actId="20577"/>
        <pc:sldMkLst>
          <pc:docMk/>
          <pc:sldMk cId="310200899" sldId="283"/>
        </pc:sldMkLst>
        <pc:spChg chg="mod ord">
          <ac:chgData name="Gerjan de Ruiter" userId="5d7c516b-9dcd-41a8-99d3-54425d29895b" providerId="ADAL" clId="{25C37A8E-9AD7-4709-9766-8A96B16DE6FD}" dt="2022-09-16T06:41:29.579" v="487" actId="20577"/>
          <ac:spMkLst>
            <pc:docMk/>
            <pc:sldMk cId="310200899" sldId="283"/>
            <ac:spMk id="4" creationId="{E9B8589F-C531-DF41-4E8E-C0410E1E4385}"/>
          </ac:spMkLst>
        </pc:spChg>
        <pc:spChg chg="del mod ord">
          <ac:chgData name="Gerjan de Ruiter" userId="5d7c516b-9dcd-41a8-99d3-54425d29895b" providerId="ADAL" clId="{25C37A8E-9AD7-4709-9766-8A96B16DE6FD}" dt="2022-09-16T06:41:11.269" v="468"/>
          <ac:spMkLst>
            <pc:docMk/>
            <pc:sldMk cId="310200899" sldId="283"/>
            <ac:spMk id="5" creationId="{CC362CA6-EBA9-D223-F2D9-76229F2ADC2E}"/>
          </ac:spMkLst>
        </pc:spChg>
        <pc:spChg chg="del">
          <ac:chgData name="Gerjan de Ruiter" userId="5d7c516b-9dcd-41a8-99d3-54425d29895b" providerId="ADAL" clId="{25C37A8E-9AD7-4709-9766-8A96B16DE6FD}" dt="2022-09-16T06:40:53.139" v="463" actId="700"/>
          <ac:spMkLst>
            <pc:docMk/>
            <pc:sldMk cId="310200899" sldId="283"/>
            <ac:spMk id="7" creationId="{C058EAF8-743F-8FC5-0A54-5569FAF2C393}"/>
          </ac:spMkLst>
        </pc:spChg>
        <pc:picChg chg="del mod ord">
          <ac:chgData name="Gerjan de Ruiter" userId="5d7c516b-9dcd-41a8-99d3-54425d29895b" providerId="ADAL" clId="{25C37A8E-9AD7-4709-9766-8A96B16DE6FD}" dt="2022-09-16T06:40:55.386" v="464" actId="478"/>
          <ac:picMkLst>
            <pc:docMk/>
            <pc:sldMk cId="310200899" sldId="283"/>
            <ac:picMk id="1026" creationId="{90EF28D7-4211-4770-B2F0-90237485A2EE}"/>
          </ac:picMkLst>
        </pc:picChg>
        <pc:picChg chg="add mod">
          <ac:chgData name="Gerjan de Ruiter" userId="5d7c516b-9dcd-41a8-99d3-54425d29895b" providerId="ADAL" clId="{25C37A8E-9AD7-4709-9766-8A96B16DE6FD}" dt="2022-09-16T06:41:14.903" v="470" actId="1076"/>
          <ac:picMkLst>
            <pc:docMk/>
            <pc:sldMk cId="310200899" sldId="283"/>
            <ac:picMk id="3074" creationId="{A5B75F27-008B-D85F-1DB7-EC34C04F2CB0}"/>
          </ac:picMkLst>
        </pc:picChg>
      </pc:sldChg>
      <pc:sldChg chg="modSp add del mod">
        <pc:chgData name="Gerjan de Ruiter" userId="5d7c516b-9dcd-41a8-99d3-54425d29895b" providerId="ADAL" clId="{25C37A8E-9AD7-4709-9766-8A96B16DE6FD}" dt="2022-09-16T06:28:03.581" v="7" actId="47"/>
        <pc:sldMkLst>
          <pc:docMk/>
          <pc:sldMk cId="1626838966" sldId="283"/>
        </pc:sldMkLst>
        <pc:spChg chg="mod">
          <ac:chgData name="Gerjan de Ruiter" userId="5d7c516b-9dcd-41a8-99d3-54425d29895b" providerId="ADAL" clId="{25C37A8E-9AD7-4709-9766-8A96B16DE6FD}" dt="2022-09-16T06:28:02.194" v="6" actId="20577"/>
          <ac:spMkLst>
            <pc:docMk/>
            <pc:sldMk cId="1626838966" sldId="283"/>
            <ac:spMk id="2" creationId="{C4A2A957-FE6C-891A-7F08-B5893E837F92}"/>
          </ac:spMkLst>
        </pc:spChg>
      </pc:sldChg>
      <pc:sldChg chg="add del">
        <pc:chgData name="Gerjan de Ruiter" userId="5d7c516b-9dcd-41a8-99d3-54425d29895b" providerId="ADAL" clId="{25C37A8E-9AD7-4709-9766-8A96B16DE6FD}" dt="2022-09-16T06:41:06.919" v="467" actId="47"/>
        <pc:sldMkLst>
          <pc:docMk/>
          <pc:sldMk cId="971950505" sldId="284"/>
        </pc:sldMkLst>
      </pc:sldChg>
      <pc:sldChg chg="new del">
        <pc:chgData name="Gerjan de Ruiter" userId="5d7c516b-9dcd-41a8-99d3-54425d29895b" providerId="ADAL" clId="{25C37A8E-9AD7-4709-9766-8A96B16DE6FD}" dt="2022-09-16T07:08:47.167" v="747" actId="47"/>
        <pc:sldMkLst>
          <pc:docMk/>
          <pc:sldMk cId="1159014102" sldId="284"/>
        </pc:sldMkLst>
      </pc:sldChg>
      <pc:sldChg chg="addSp delSp modSp mod modAnim">
        <pc:chgData name="Gerjan de Ruiter" userId="5d7c516b-9dcd-41a8-99d3-54425d29895b" providerId="ADAL" clId="{25C37A8E-9AD7-4709-9766-8A96B16DE6FD}" dt="2022-09-16T07:41:13.441" v="1276" actId="113"/>
        <pc:sldMkLst>
          <pc:docMk/>
          <pc:sldMk cId="3778708494" sldId="285"/>
        </pc:sldMkLst>
        <pc:spChg chg="add del mod">
          <ac:chgData name="Gerjan de Ruiter" userId="5d7c516b-9dcd-41a8-99d3-54425d29895b" providerId="ADAL" clId="{25C37A8E-9AD7-4709-9766-8A96B16DE6FD}" dt="2022-09-16T07:10:06.059" v="760" actId="22"/>
          <ac:spMkLst>
            <pc:docMk/>
            <pc:sldMk cId="3778708494" sldId="285"/>
            <ac:spMk id="2" creationId="{D507164D-B4E7-218E-177D-879DFD63FC89}"/>
          </ac:spMkLst>
        </pc:spChg>
        <pc:spChg chg="mod">
          <ac:chgData name="Gerjan de Ruiter" userId="5d7c516b-9dcd-41a8-99d3-54425d29895b" providerId="ADAL" clId="{25C37A8E-9AD7-4709-9766-8A96B16DE6FD}" dt="2022-09-16T07:08:58.424" v="757" actId="20577"/>
          <ac:spMkLst>
            <pc:docMk/>
            <pc:sldMk cId="3778708494" sldId="285"/>
            <ac:spMk id="4" creationId="{E9B8589F-C531-DF41-4E8E-C0410E1E4385}"/>
          </ac:spMkLst>
        </pc:spChg>
        <pc:spChg chg="add mod">
          <ac:chgData name="Gerjan de Ruiter" userId="5d7c516b-9dcd-41a8-99d3-54425d29895b" providerId="ADAL" clId="{25C37A8E-9AD7-4709-9766-8A96B16DE6FD}" dt="2022-09-16T07:20:42.563" v="776" actId="14100"/>
          <ac:spMkLst>
            <pc:docMk/>
            <pc:sldMk cId="3778708494" sldId="285"/>
            <ac:spMk id="6" creationId="{BC3A2ACD-4530-228F-E27D-C1D110406AA1}"/>
          </ac:spMkLst>
        </pc:spChg>
        <pc:spChg chg="add mod">
          <ac:chgData name="Gerjan de Ruiter" userId="5d7c516b-9dcd-41a8-99d3-54425d29895b" providerId="ADAL" clId="{25C37A8E-9AD7-4709-9766-8A96B16DE6FD}" dt="2022-09-16T07:21:02.411" v="782" actId="14100"/>
          <ac:spMkLst>
            <pc:docMk/>
            <pc:sldMk cId="3778708494" sldId="285"/>
            <ac:spMk id="7" creationId="{7F396836-256A-EBC7-D08C-3C1A04622C33}"/>
          </ac:spMkLst>
        </pc:spChg>
        <pc:spChg chg="add mod">
          <ac:chgData name="Gerjan de Ruiter" userId="5d7c516b-9dcd-41a8-99d3-54425d29895b" providerId="ADAL" clId="{25C37A8E-9AD7-4709-9766-8A96B16DE6FD}" dt="2022-09-16T07:41:11.870" v="1275" actId="113"/>
          <ac:spMkLst>
            <pc:docMk/>
            <pc:sldMk cId="3778708494" sldId="285"/>
            <ac:spMk id="9" creationId="{4C6FD345-A156-1854-DA8F-ACF0D0C09FBE}"/>
          </ac:spMkLst>
        </pc:spChg>
        <pc:spChg chg="add mod">
          <ac:chgData name="Gerjan de Ruiter" userId="5d7c516b-9dcd-41a8-99d3-54425d29895b" providerId="ADAL" clId="{25C37A8E-9AD7-4709-9766-8A96B16DE6FD}" dt="2022-09-16T07:41:13.441" v="1276" actId="113"/>
          <ac:spMkLst>
            <pc:docMk/>
            <pc:sldMk cId="3778708494" sldId="285"/>
            <ac:spMk id="10" creationId="{C7564697-BF48-37CA-52F2-2919BC7FC1A9}"/>
          </ac:spMkLst>
        </pc:spChg>
        <pc:picChg chg="add mod ord modCrop">
          <ac:chgData name="Gerjan de Ruiter" userId="5d7c516b-9dcd-41a8-99d3-54425d29895b" providerId="ADAL" clId="{25C37A8E-9AD7-4709-9766-8A96B16DE6FD}" dt="2022-09-16T07:10:29.996" v="768" actId="1076"/>
          <ac:picMkLst>
            <pc:docMk/>
            <pc:sldMk cId="3778708494" sldId="285"/>
            <ac:picMk id="5" creationId="{C021802D-373C-3E92-2D7E-31CED185B9EA}"/>
          </ac:picMkLst>
        </pc:picChg>
        <pc:picChg chg="del">
          <ac:chgData name="Gerjan de Ruiter" userId="5d7c516b-9dcd-41a8-99d3-54425d29895b" providerId="ADAL" clId="{25C37A8E-9AD7-4709-9766-8A96B16DE6FD}" dt="2022-09-16T07:08:50.055" v="748" actId="478"/>
          <ac:picMkLst>
            <pc:docMk/>
            <pc:sldMk cId="3778708494" sldId="285"/>
            <ac:picMk id="3074" creationId="{A5B75F27-008B-D85F-1DB7-EC34C04F2CB0}"/>
          </ac:picMkLst>
        </pc:picChg>
      </pc:sldChg>
      <pc:sldChg chg="addSp delSp modSp add mod delAnim modAnim">
        <pc:chgData name="Gerjan de Ruiter" userId="5d7c516b-9dcd-41a8-99d3-54425d29895b" providerId="ADAL" clId="{25C37A8E-9AD7-4709-9766-8A96B16DE6FD}" dt="2022-09-16T07:41:27.162" v="1278" actId="1076"/>
        <pc:sldMkLst>
          <pc:docMk/>
          <pc:sldMk cId="1570683175" sldId="286"/>
        </pc:sldMkLst>
        <pc:spChg chg="add del mod">
          <ac:chgData name="Gerjan de Ruiter" userId="5d7c516b-9dcd-41a8-99d3-54425d29895b" providerId="ADAL" clId="{25C37A8E-9AD7-4709-9766-8A96B16DE6FD}" dt="2022-09-16T07:22:21.105" v="864" actId="22"/>
          <ac:spMkLst>
            <pc:docMk/>
            <pc:sldMk cId="1570683175" sldId="286"/>
            <ac:spMk id="3" creationId="{6F369746-CAF8-2467-13CB-3FDA45D8EF4E}"/>
          </ac:spMkLst>
        </pc:spChg>
        <pc:spChg chg="del">
          <ac:chgData name="Gerjan de Ruiter" userId="5d7c516b-9dcd-41a8-99d3-54425d29895b" providerId="ADAL" clId="{25C37A8E-9AD7-4709-9766-8A96B16DE6FD}" dt="2022-09-16T07:22:43.797" v="873" actId="21"/>
          <ac:spMkLst>
            <pc:docMk/>
            <pc:sldMk cId="1570683175" sldId="286"/>
            <ac:spMk id="6" creationId="{BC3A2ACD-4530-228F-E27D-C1D110406AA1}"/>
          </ac:spMkLst>
        </pc:spChg>
        <pc:spChg chg="del">
          <ac:chgData name="Gerjan de Ruiter" userId="5d7c516b-9dcd-41a8-99d3-54425d29895b" providerId="ADAL" clId="{25C37A8E-9AD7-4709-9766-8A96B16DE6FD}" dt="2022-09-16T07:22:46.364" v="875" actId="478"/>
          <ac:spMkLst>
            <pc:docMk/>
            <pc:sldMk cId="1570683175" sldId="286"/>
            <ac:spMk id="7" creationId="{7F396836-256A-EBC7-D08C-3C1A04622C33}"/>
          </ac:spMkLst>
        </pc:spChg>
        <pc:spChg chg="mod">
          <ac:chgData name="Gerjan de Ruiter" userId="5d7c516b-9dcd-41a8-99d3-54425d29895b" providerId="ADAL" clId="{25C37A8E-9AD7-4709-9766-8A96B16DE6FD}" dt="2022-09-16T07:41:27.162" v="1278" actId="1076"/>
          <ac:spMkLst>
            <pc:docMk/>
            <pc:sldMk cId="1570683175" sldId="286"/>
            <ac:spMk id="9" creationId="{4C6FD345-A156-1854-DA8F-ACF0D0C09FBE}"/>
          </ac:spMkLst>
        </pc:spChg>
        <pc:spChg chg="del">
          <ac:chgData name="Gerjan de Ruiter" userId="5d7c516b-9dcd-41a8-99d3-54425d29895b" providerId="ADAL" clId="{25C37A8E-9AD7-4709-9766-8A96B16DE6FD}" dt="2022-09-16T07:22:55.560" v="880" actId="478"/>
          <ac:spMkLst>
            <pc:docMk/>
            <pc:sldMk cId="1570683175" sldId="286"/>
            <ac:spMk id="10" creationId="{C7564697-BF48-37CA-52F2-2919BC7FC1A9}"/>
          </ac:spMkLst>
        </pc:spChg>
        <pc:spChg chg="add mod">
          <ac:chgData name="Gerjan de Ruiter" userId="5d7c516b-9dcd-41a8-99d3-54425d29895b" providerId="ADAL" clId="{25C37A8E-9AD7-4709-9766-8A96B16DE6FD}" dt="2022-09-16T07:40:51.483" v="1270" actId="1076"/>
          <ac:spMkLst>
            <pc:docMk/>
            <pc:sldMk cId="1570683175" sldId="286"/>
            <ac:spMk id="12" creationId="{6AAEF3A3-85B5-140A-63ED-6FAB22BAB9F3}"/>
          </ac:spMkLst>
        </pc:spChg>
        <pc:picChg chg="del">
          <ac:chgData name="Gerjan de Ruiter" userId="5d7c516b-9dcd-41a8-99d3-54425d29895b" providerId="ADAL" clId="{25C37A8E-9AD7-4709-9766-8A96B16DE6FD}" dt="2022-09-16T07:21:54.016" v="863" actId="478"/>
          <ac:picMkLst>
            <pc:docMk/>
            <pc:sldMk cId="1570683175" sldId="286"/>
            <ac:picMk id="5" creationId="{C021802D-373C-3E92-2D7E-31CED185B9EA}"/>
          </ac:picMkLst>
        </pc:picChg>
        <pc:picChg chg="add mod ord modCrop">
          <ac:chgData name="Gerjan de Ruiter" userId="5d7c516b-9dcd-41a8-99d3-54425d29895b" providerId="ADAL" clId="{25C37A8E-9AD7-4709-9766-8A96B16DE6FD}" dt="2022-09-16T07:40:49.467" v="1269" actId="1076"/>
          <ac:picMkLst>
            <pc:docMk/>
            <pc:sldMk cId="1570683175" sldId="286"/>
            <ac:picMk id="11" creationId="{1DEC4E35-80B3-DD99-EE59-A287686422C9}"/>
          </ac:picMkLst>
        </pc:picChg>
      </pc:sldChg>
      <pc:sldChg chg="add del">
        <pc:chgData name="Gerjan de Ruiter" userId="5d7c516b-9dcd-41a8-99d3-54425d29895b" providerId="ADAL" clId="{25C37A8E-9AD7-4709-9766-8A96B16DE6FD}" dt="2022-09-16T07:10:00.970" v="759" actId="47"/>
        <pc:sldMkLst>
          <pc:docMk/>
          <pc:sldMk cId="2100834601" sldId="286"/>
        </pc:sldMkLst>
      </pc:sldChg>
      <pc:sldChg chg="addSp delSp modSp new mod modAnim">
        <pc:chgData name="Gerjan de Ruiter" userId="5d7c516b-9dcd-41a8-99d3-54425d29895b" providerId="ADAL" clId="{25C37A8E-9AD7-4709-9766-8A96B16DE6FD}" dt="2022-09-16T07:54:16.782" v="1704"/>
        <pc:sldMkLst>
          <pc:docMk/>
          <pc:sldMk cId="2464656703" sldId="287"/>
        </pc:sldMkLst>
        <pc:spChg chg="mod">
          <ac:chgData name="Gerjan de Ruiter" userId="5d7c516b-9dcd-41a8-99d3-54425d29895b" providerId="ADAL" clId="{25C37A8E-9AD7-4709-9766-8A96B16DE6FD}" dt="2022-09-16T07:51:06.190" v="1665" actId="20577"/>
          <ac:spMkLst>
            <pc:docMk/>
            <pc:sldMk cId="2464656703" sldId="287"/>
            <ac:spMk id="2" creationId="{95AAA2CC-300B-5B58-8FCC-A13AE2263A34}"/>
          </ac:spMkLst>
        </pc:spChg>
        <pc:spChg chg="mod">
          <ac:chgData name="Gerjan de Ruiter" userId="5d7c516b-9dcd-41a8-99d3-54425d29895b" providerId="ADAL" clId="{25C37A8E-9AD7-4709-9766-8A96B16DE6FD}" dt="2022-09-16T07:50:54.149" v="1650" actId="20577"/>
          <ac:spMkLst>
            <pc:docMk/>
            <pc:sldMk cId="2464656703" sldId="287"/>
            <ac:spMk id="3" creationId="{6931293E-4436-A80B-8EFB-5D6CDA307ACB}"/>
          </ac:spMkLst>
        </pc:spChg>
        <pc:spChg chg="del">
          <ac:chgData name="Gerjan de Ruiter" userId="5d7c516b-9dcd-41a8-99d3-54425d29895b" providerId="ADAL" clId="{25C37A8E-9AD7-4709-9766-8A96B16DE6FD}" dt="2022-09-16T07:52:20.553" v="1668" actId="22"/>
          <ac:spMkLst>
            <pc:docMk/>
            <pc:sldMk cId="2464656703" sldId="287"/>
            <ac:spMk id="4" creationId="{B13F9F6E-FD51-E74A-792B-5B51C2CE2C7F}"/>
          </ac:spMkLst>
        </pc:spChg>
        <pc:spChg chg="add del">
          <ac:chgData name="Gerjan de Ruiter" userId="5d7c516b-9dcd-41a8-99d3-54425d29895b" providerId="ADAL" clId="{25C37A8E-9AD7-4709-9766-8A96B16DE6FD}" dt="2022-09-16T07:52:12.637" v="1667" actId="22"/>
          <ac:spMkLst>
            <pc:docMk/>
            <pc:sldMk cId="2464656703" sldId="287"/>
            <ac:spMk id="7" creationId="{765D9FA5-EC61-D1B8-F966-4F4925D7B8B3}"/>
          </ac:spMkLst>
        </pc:spChg>
        <pc:spChg chg="add mod">
          <ac:chgData name="Gerjan de Ruiter" userId="5d7c516b-9dcd-41a8-99d3-54425d29895b" providerId="ADAL" clId="{25C37A8E-9AD7-4709-9766-8A96B16DE6FD}" dt="2022-09-16T07:53:16.904" v="1680" actId="207"/>
          <ac:spMkLst>
            <pc:docMk/>
            <pc:sldMk cId="2464656703" sldId="287"/>
            <ac:spMk id="10" creationId="{89770706-B7DF-46F7-21A7-7A5D76F045EC}"/>
          </ac:spMkLst>
        </pc:spChg>
        <pc:spChg chg="add mod">
          <ac:chgData name="Gerjan de Ruiter" userId="5d7c516b-9dcd-41a8-99d3-54425d29895b" providerId="ADAL" clId="{25C37A8E-9AD7-4709-9766-8A96B16DE6FD}" dt="2022-09-16T07:54:03.897" v="1702" actId="1076"/>
          <ac:spMkLst>
            <pc:docMk/>
            <pc:sldMk cId="2464656703" sldId="287"/>
            <ac:spMk id="12" creationId="{B4A26FBA-E1AF-59AF-27E1-DCE43A00C9BD}"/>
          </ac:spMkLst>
        </pc:spChg>
        <pc:picChg chg="add mod ord modCrop">
          <ac:chgData name="Gerjan de Ruiter" userId="5d7c516b-9dcd-41a8-99d3-54425d29895b" providerId="ADAL" clId="{25C37A8E-9AD7-4709-9766-8A96B16DE6FD}" dt="2022-09-16T07:52:46.671" v="1677" actId="1076"/>
          <ac:picMkLst>
            <pc:docMk/>
            <pc:sldMk cId="2464656703" sldId="287"/>
            <ac:picMk id="9" creationId="{8E5B067B-3E97-4287-5C11-B122E2599A08}"/>
          </ac:picMkLst>
        </pc:picChg>
      </pc:sldChg>
      <pc:sldMasterChg chg="delSldLayout">
        <pc:chgData name="Gerjan de Ruiter" userId="5d7c516b-9dcd-41a8-99d3-54425d29895b" providerId="ADAL" clId="{25C37A8E-9AD7-4709-9766-8A96B16DE6FD}" dt="2022-09-16T06:28:03.581" v="7" actId="47"/>
        <pc:sldMasterMkLst>
          <pc:docMk/>
          <pc:sldMasterMk cId="845780942" sldId="2147483660"/>
        </pc:sldMasterMkLst>
        <pc:sldLayoutChg chg="del">
          <pc:chgData name="Gerjan de Ruiter" userId="5d7c516b-9dcd-41a8-99d3-54425d29895b" providerId="ADAL" clId="{25C37A8E-9AD7-4709-9766-8A96B16DE6FD}" dt="2022-09-16T06:28:03.581" v="7" actId="47"/>
          <pc:sldLayoutMkLst>
            <pc:docMk/>
            <pc:sldMasterMk cId="845780942" sldId="2147483660"/>
            <pc:sldLayoutMk cId="3563162813" sldId="2147483664"/>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77902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74114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3232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69156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5F29FF0E-59A7-4D49-8EEC-BAB259005E3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57878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2056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7497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1507305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40570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71757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42967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25965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501626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87521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16-9-2022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625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16-9-2022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96833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16-9-2022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6349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37236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0089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342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5F29FF0E-59A7-4D49-8EEC-BAB259005E3F}"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332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16-9-2022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Tree>
    <p:extLst>
      <p:ext uri="{BB962C8B-B14F-4D97-AF65-F5344CB8AC3E}">
        <p14:creationId xmlns:p14="http://schemas.microsoft.com/office/powerpoint/2010/main" val="23434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16-9-2022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85124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16-9-2022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33104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16-9-2022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Tree>
    <p:extLst>
      <p:ext uri="{BB962C8B-B14F-4D97-AF65-F5344CB8AC3E}">
        <p14:creationId xmlns:p14="http://schemas.microsoft.com/office/powerpoint/2010/main" val="1202680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16-9-2022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3111530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95EFA-A4DE-0364-68D3-6163D7D9BBB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8C0C9A-9D8A-C97E-B69C-F206714DF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C76E031-4813-CCDF-90AF-0FC844840CF0}"/>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A5A6CB1-C8B5-C7C8-7A79-8D277E42A3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A61451-7A14-2F31-8249-6E00BBC69D8F}"/>
              </a:ext>
            </a:extLst>
          </p:cNvPr>
          <p:cNvSpPr>
            <a:spLocks noGrp="1"/>
          </p:cNvSpPr>
          <p:nvPr>
            <p:ph type="sldNum" sz="quarter" idx="12"/>
          </p:nvPr>
        </p:nvSpPr>
        <p:spPr/>
        <p:txBody>
          <a:bodyPr/>
          <a:lstStyle/>
          <a:p>
            <a:fld id="{5F29FF0E-59A7-4D49-8EEC-BAB259005E3F}" type="slidenum">
              <a:rPr lang="nl-NL" smtClean="0"/>
              <a:t>‹nr.›</a:t>
            </a:fld>
            <a:endParaRPr lang="nl-NL"/>
          </a:p>
        </p:txBody>
      </p:sp>
    </p:spTree>
    <p:extLst>
      <p:ext uri="{BB962C8B-B14F-4D97-AF65-F5344CB8AC3E}">
        <p14:creationId xmlns:p14="http://schemas.microsoft.com/office/powerpoint/2010/main" val="312096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16-9-2022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49456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Tree>
    <p:extLst>
      <p:ext uri="{BB962C8B-B14F-4D97-AF65-F5344CB8AC3E}">
        <p14:creationId xmlns:p14="http://schemas.microsoft.com/office/powerpoint/2010/main" val="245218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3CDDBEB-6CF2-4394-B73C-8D59D81FDC37}" type="datetimeFigureOut">
              <a:rPr lang="nl-NL" smtClean="0"/>
              <a:t>16-9-2022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14963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3CDDBEB-6CF2-4394-B73C-8D59D81FDC37}" type="datetimeFigureOut">
              <a:rPr lang="nl-NL" smtClean="0"/>
              <a:t>16-9-2022</a:t>
            </a:fld>
            <a:endParaRPr lang="nl-NL"/>
          </a:p>
        </p:txBody>
      </p:sp>
    </p:spTree>
    <p:extLst>
      <p:ext uri="{BB962C8B-B14F-4D97-AF65-F5344CB8AC3E}">
        <p14:creationId xmlns:p14="http://schemas.microsoft.com/office/powerpoint/2010/main" val="126336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Tree>
    <p:extLst>
      <p:ext uri="{BB962C8B-B14F-4D97-AF65-F5344CB8AC3E}">
        <p14:creationId xmlns:p14="http://schemas.microsoft.com/office/powerpoint/2010/main" val="267714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53898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845780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03CDDBEB-6CF2-4394-B73C-8D59D81FDC37}"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5F29FF0E-59A7-4D49-8EEC-BAB259005E3F}"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6624830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IBS Leefbare stad </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2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200" b="1" i="0" u="none" strike="noStrike" kern="1200" cap="none" spc="0" normalizeH="0" baseline="0" noProof="0">
                <a:ln>
                  <a:noFill/>
                </a:ln>
                <a:solidFill>
                  <a:srgbClr val="B8A1FF"/>
                </a:solidFill>
                <a:effectLst/>
                <a:uLnTx/>
                <a:uFillTx/>
                <a:latin typeface="Arial" panose="020B0604020202020204" pitchFamily="34" charset="0"/>
                <a:ea typeface="+mn-ea"/>
                <a:cs typeface="Arial" panose="020B0604020202020204" pitchFamily="34" charset="0"/>
              </a:rPr>
              <a:t>Onderzoeksopzet​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1" i="0" u="none" strike="noStrike" kern="1200" cap="none" spc="0" normalizeH="0" baseline="0" noProof="0">
                <a:ln>
                  <a:noFill/>
                </a:ln>
                <a:solidFill>
                  <a:prstClr val="white">
                    <a:lumMod val="85000"/>
                  </a:prstClr>
                </a:solidFill>
                <a:effectLst/>
                <a:uLnTx/>
                <a:uFillTx/>
                <a:latin typeface="Arial"/>
                <a:ea typeface="+mn-ea"/>
                <a:cs typeface="Arial"/>
              </a:rPr>
              <a:t> Theoretisch kader​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1" i="0" u="none" strike="noStrike" kern="1200" cap="none" spc="0" normalizeH="0" baseline="0" noProof="0">
                <a:ln>
                  <a:noFill/>
                </a:ln>
                <a:solidFill>
                  <a:prstClr val="white">
                    <a:lumMod val="85000"/>
                  </a:prstClr>
                </a:solidFill>
                <a:effectLst/>
                <a:uLnTx/>
                <a:uFillTx/>
                <a:latin typeface="Arial"/>
                <a:ea typeface="+mn-ea"/>
                <a:cs typeface="Arial"/>
              </a:rPr>
              <a:t> Burgerparticipatie​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1" i="0" u="none" strike="noStrike" kern="1200" cap="none" spc="0" normalizeH="0" baseline="0" noProof="0">
                <a:ln>
                  <a:noFill/>
                </a:ln>
                <a:solidFill>
                  <a:prstClr val="white">
                    <a:lumMod val="85000"/>
                  </a:prstClr>
                </a:solidFill>
                <a:effectLst/>
                <a:uLnTx/>
                <a:uFillTx/>
                <a:latin typeface="Arial"/>
                <a:ea typeface="+mn-ea"/>
                <a:cs typeface="Arial"/>
              </a:rPr>
              <a:t> Onderzoeksresultaten- en advies</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39329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Onderzoeksopzet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Onderzoeksvaardigheden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2"/>
                          </a:solidFill>
                        </a:rPr>
                        <a:t>Week 1</a:t>
                      </a:r>
                      <a:endParaRPr lang="nl-NL" sz="1200" b="1" kern="120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a:solidFill>
                            <a:schemeClr val="tx1"/>
                          </a:solidFill>
                        </a:rPr>
                        <a:t>Week 2</a:t>
                      </a:r>
                      <a:endParaRPr lang="nl-NL" sz="1200" b="1" kern="120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Kennistoets​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Adviesrapport​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200" b="0" i="0" u="none" strike="noStrike" kern="1200" cap="none" spc="0" normalizeH="0" baseline="0" noProof="0">
                <a:ln>
                  <a:noFill/>
                </a:ln>
                <a:solidFill>
                  <a:prstClr val="white">
                    <a:lumMod val="85000"/>
                  </a:prstClr>
                </a:solidFill>
                <a:effectLst/>
                <a:uLnTx/>
                <a:uFillTx/>
                <a:latin typeface="Arial"/>
                <a:ea typeface="+mn-ea"/>
                <a:cs typeface="Arial"/>
              </a:rPr>
              <a:t> </a:t>
            </a:r>
            <a:r>
              <a:rPr kumimoji="0" lang="nl-NL" sz="1200" b="0" i="0" u="none" strike="noStrike" kern="1200" cap="none" spc="0" normalizeH="0" baseline="0" noProof="0" err="1">
                <a:ln>
                  <a:noFill/>
                </a:ln>
                <a:solidFill>
                  <a:prstClr val="white">
                    <a:lumMod val="85000"/>
                  </a:prstClr>
                </a:solidFill>
                <a:effectLst/>
                <a:uLnTx/>
                <a:uFillTx/>
                <a:latin typeface="Arial"/>
                <a:ea typeface="+mn-ea"/>
                <a:cs typeface="Arial"/>
              </a:rPr>
              <a:t>Pecha</a:t>
            </a:r>
            <a:r>
              <a:rPr kumimoji="0" lang="nl-NL" sz="1200" b="0" i="0" u="none" strike="noStrike" kern="1200" cap="none" spc="0" normalizeH="0" baseline="0" noProof="0">
                <a:ln>
                  <a:noFill/>
                </a:ln>
                <a:solidFill>
                  <a:prstClr val="white">
                    <a:lumMod val="85000"/>
                  </a:prstClr>
                </a:solidFill>
                <a:effectLst/>
                <a:uLnTx/>
                <a:uFillTx/>
                <a:latin typeface="Arial"/>
                <a:ea typeface="+mn-ea"/>
                <a:cs typeface="Arial"/>
              </a:rPr>
              <a:t> </a:t>
            </a:r>
            <a:r>
              <a:rPr kumimoji="0" lang="nl-NL" sz="1200" b="0" i="0" u="none" strike="noStrike" kern="1200" cap="none" spc="0" normalizeH="0" baseline="0" noProof="0" err="1">
                <a:ln>
                  <a:noFill/>
                </a:ln>
                <a:solidFill>
                  <a:prstClr val="white">
                    <a:lumMod val="85000"/>
                  </a:prstClr>
                </a:solidFill>
                <a:effectLst/>
                <a:uLnTx/>
                <a:uFillTx/>
                <a:latin typeface="Arial"/>
                <a:ea typeface="+mn-ea"/>
                <a:cs typeface="Arial"/>
              </a:rPr>
              <a:t>Kucha</a:t>
            </a:r>
            <a:endParaRPr kumimoji="0" lang="nl-NL" sz="1200" b="0" i="0" u="none" strike="noStrike" kern="1200" cap="none" spc="0" normalizeH="0" baseline="0" noProof="0">
              <a:ln>
                <a:noFill/>
              </a:ln>
              <a:solidFill>
                <a:prstClr val="white">
                  <a:lumMod val="85000"/>
                </a:prstClr>
              </a:solidFill>
              <a:effectLst/>
              <a:uLnTx/>
              <a:uFillTx/>
              <a:latin typeface="Arial"/>
              <a:ea typeface="+mn-ea"/>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200" b="0" i="0" u="none" strike="noStrike" kern="1200" cap="none" spc="0" normalizeH="0" baseline="0" noProof="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Let op! </a:t>
            </a:r>
          </a:p>
        </p:txBody>
      </p:sp>
      <p:sp>
        <p:nvSpPr>
          <p:cNvPr id="9" name="Tekstvak 8">
            <a:extLst>
              <a:ext uri="{FF2B5EF4-FFF2-40B4-BE49-F238E27FC236}">
                <a16:creationId xmlns:a16="http://schemas.microsoft.com/office/drawing/2014/main" id="{4C6FD345-A156-1854-DA8F-ACF0D0C09FBE}"/>
              </a:ext>
            </a:extLst>
          </p:cNvPr>
          <p:cNvSpPr txBox="1"/>
          <p:nvPr/>
        </p:nvSpPr>
        <p:spPr>
          <a:xfrm>
            <a:off x="9314452" y="2029959"/>
            <a:ext cx="2330108" cy="3693319"/>
          </a:xfrm>
          <a:prstGeom prst="rect">
            <a:avLst/>
          </a:prstGeom>
          <a:noFill/>
        </p:spPr>
        <p:txBody>
          <a:bodyPr wrap="square">
            <a:spAutoFit/>
          </a:bodyPr>
          <a:lstStyle/>
          <a:p>
            <a:r>
              <a:rPr lang="nl-NL" b="1">
                <a:solidFill>
                  <a:srgbClr val="002060"/>
                </a:solidFill>
                <a:latin typeface="Segoe UI" panose="020B0502040204020203" pitchFamily="34" charset="0"/>
              </a:rPr>
              <a:t>Hier komt je conclusie.</a:t>
            </a:r>
          </a:p>
          <a:p>
            <a:endParaRPr lang="nl-NL">
              <a:solidFill>
                <a:srgbClr val="002060"/>
              </a:solidFill>
              <a:latin typeface="Segoe UI" panose="020B0502040204020203" pitchFamily="34" charset="0"/>
            </a:endParaRPr>
          </a:p>
          <a:p>
            <a:endParaRPr lang="nl-NL">
              <a:solidFill>
                <a:srgbClr val="002060"/>
              </a:solidFill>
              <a:latin typeface="Segoe UI" panose="020B0502040204020203" pitchFamily="34" charset="0"/>
            </a:endParaRPr>
          </a:p>
          <a:p>
            <a:r>
              <a:rPr lang="nl-NL" i="1">
                <a:solidFill>
                  <a:srgbClr val="002060"/>
                </a:solidFill>
                <a:latin typeface="Segoe UI" panose="020B0502040204020203" pitchFamily="34" charset="0"/>
              </a:rPr>
              <a:t>Antwoord op de deelvragen</a:t>
            </a:r>
          </a:p>
          <a:p>
            <a:endParaRPr lang="nl-NL" i="1">
              <a:solidFill>
                <a:srgbClr val="002060"/>
              </a:solidFill>
              <a:latin typeface="Segoe UI" panose="020B0502040204020203" pitchFamily="34" charset="0"/>
            </a:endParaRPr>
          </a:p>
          <a:p>
            <a:r>
              <a:rPr lang="nl-NL" i="1">
                <a:solidFill>
                  <a:srgbClr val="002060"/>
                </a:solidFill>
                <a:latin typeface="Segoe UI" panose="020B0502040204020203" pitchFamily="34" charset="0"/>
              </a:rPr>
              <a:t>Antwoord op de hoofdvraag</a:t>
            </a:r>
          </a:p>
          <a:p>
            <a:endParaRPr lang="nl-NL" i="1">
              <a:solidFill>
                <a:srgbClr val="002060"/>
              </a:solidFill>
              <a:latin typeface="Segoe UI" panose="020B0502040204020203" pitchFamily="34" charset="0"/>
            </a:endParaRPr>
          </a:p>
          <a:p>
            <a:r>
              <a:rPr lang="nl-NL" i="1">
                <a:solidFill>
                  <a:srgbClr val="002060"/>
                </a:solidFill>
                <a:latin typeface="Segoe UI" panose="020B0502040204020203" pitchFamily="34" charset="0"/>
              </a:rPr>
              <a:t>Adviezen</a:t>
            </a:r>
          </a:p>
          <a:p>
            <a:pPr marL="285750" indent="-285750">
              <a:buFontTx/>
              <a:buChar char="-"/>
            </a:pPr>
            <a:r>
              <a:rPr lang="nl-NL" i="1">
                <a:solidFill>
                  <a:srgbClr val="002060"/>
                </a:solidFill>
                <a:latin typeface="Segoe UI" panose="020B0502040204020203" pitchFamily="34" charset="0"/>
              </a:rPr>
              <a:t>Korte termijn</a:t>
            </a:r>
          </a:p>
          <a:p>
            <a:pPr marL="285750" indent="-285750">
              <a:buFontTx/>
              <a:buChar char="-"/>
            </a:pPr>
            <a:r>
              <a:rPr lang="nl-NL" i="1">
                <a:solidFill>
                  <a:srgbClr val="002060"/>
                </a:solidFill>
                <a:latin typeface="Segoe UI" panose="020B0502040204020203" pitchFamily="34" charset="0"/>
              </a:rPr>
              <a:t>Lange termijn</a:t>
            </a:r>
          </a:p>
        </p:txBody>
      </p:sp>
      <p:pic>
        <p:nvPicPr>
          <p:cNvPr id="11" name="Tijdelijke aanduiding voor inhoud 10">
            <a:extLst>
              <a:ext uri="{FF2B5EF4-FFF2-40B4-BE49-F238E27FC236}">
                <a16:creationId xmlns:a16="http://schemas.microsoft.com/office/drawing/2014/main" id="{1DEC4E35-80B3-DD99-EE59-A287686422C9}"/>
              </a:ext>
            </a:extLst>
          </p:cNvPr>
          <p:cNvPicPr>
            <a:picLocks noGrp="1" noChangeAspect="1"/>
          </p:cNvPicPr>
          <p:nvPr>
            <p:ph idx="1"/>
          </p:nvPr>
        </p:nvPicPr>
        <p:blipFill rotWithShape="1">
          <a:blip r:embed="rId2"/>
          <a:srcRect l="14086" t="52732" r="64179" b="21771"/>
          <a:stretch/>
        </p:blipFill>
        <p:spPr>
          <a:xfrm>
            <a:off x="2280909" y="2016701"/>
            <a:ext cx="6840000" cy="3358886"/>
          </a:xfrm>
        </p:spPr>
      </p:pic>
      <p:sp>
        <p:nvSpPr>
          <p:cNvPr id="12" name="Ovaal 11">
            <a:extLst>
              <a:ext uri="{FF2B5EF4-FFF2-40B4-BE49-F238E27FC236}">
                <a16:creationId xmlns:a16="http://schemas.microsoft.com/office/drawing/2014/main" id="{6AAEF3A3-85B5-140A-63ED-6FAB22BAB9F3}"/>
              </a:ext>
            </a:extLst>
          </p:cNvPr>
          <p:cNvSpPr/>
          <p:nvPr/>
        </p:nvSpPr>
        <p:spPr>
          <a:xfrm>
            <a:off x="1431364" y="1482413"/>
            <a:ext cx="8539090" cy="4240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06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AA2CC-300B-5B58-8FCC-A13AE2263A34}"/>
              </a:ext>
            </a:extLst>
          </p:cNvPr>
          <p:cNvSpPr>
            <a:spLocks noGrp="1"/>
          </p:cNvSpPr>
          <p:nvPr>
            <p:ph type="title"/>
          </p:nvPr>
        </p:nvSpPr>
        <p:spPr/>
        <p:txBody>
          <a:bodyPr/>
          <a:lstStyle/>
          <a:p>
            <a:r>
              <a:rPr lang="nl-NL"/>
              <a:t>En door.. </a:t>
            </a:r>
          </a:p>
        </p:txBody>
      </p:sp>
      <p:sp>
        <p:nvSpPr>
          <p:cNvPr id="3" name="Tijdelijke aanduiding voor tekst 2">
            <a:extLst>
              <a:ext uri="{FF2B5EF4-FFF2-40B4-BE49-F238E27FC236}">
                <a16:creationId xmlns:a16="http://schemas.microsoft.com/office/drawing/2014/main" id="{6931293E-4436-A80B-8EFB-5D6CDA307ACB}"/>
              </a:ext>
            </a:extLst>
          </p:cNvPr>
          <p:cNvSpPr>
            <a:spLocks noGrp="1"/>
          </p:cNvSpPr>
          <p:nvPr>
            <p:ph type="body" sz="quarter" idx="13"/>
          </p:nvPr>
        </p:nvSpPr>
        <p:spPr>
          <a:xfrm>
            <a:off x="377192" y="1718882"/>
            <a:ext cx="5645150" cy="4419599"/>
          </a:xfrm>
        </p:spPr>
        <p:txBody>
          <a:bodyPr/>
          <a:lstStyle/>
          <a:p>
            <a:pPr marL="0" indent="0">
              <a:buNone/>
            </a:pPr>
            <a:r>
              <a:rPr lang="nl-NL"/>
              <a:t>Hoofd- en deelvragen scherp?!</a:t>
            </a:r>
          </a:p>
          <a:p>
            <a:pPr marL="0" indent="0">
              <a:buNone/>
            </a:pPr>
            <a:endParaRPr lang="nl-NL"/>
          </a:p>
          <a:p>
            <a:pPr marL="0" indent="0">
              <a:buNone/>
            </a:pPr>
            <a:r>
              <a:rPr lang="nl-NL"/>
              <a:t>Denk na over je meetinstrumenten. </a:t>
            </a:r>
          </a:p>
          <a:p>
            <a:pPr marL="0" indent="0">
              <a:buNone/>
            </a:pPr>
            <a:endParaRPr lang="nl-NL"/>
          </a:p>
          <a:p>
            <a:pPr marL="0" indent="0">
              <a:buNone/>
            </a:pPr>
            <a:r>
              <a:rPr lang="nl-NL" i="1"/>
              <a:t>Hoe je antwoord gaat geven op de verschillende deelvragen. Bijvoorbeeld d.m.v. enquêtes, een interview, observatie etc. etc. </a:t>
            </a:r>
          </a:p>
          <a:p>
            <a:pPr marL="0" indent="0">
              <a:buNone/>
            </a:pPr>
            <a:endParaRPr lang="nl-NL"/>
          </a:p>
          <a:p>
            <a:pPr marL="0" indent="0">
              <a:buNone/>
            </a:pPr>
            <a:r>
              <a:rPr lang="nl-NL" b="1"/>
              <a:t>Tip, maak hier een schema van. </a:t>
            </a:r>
          </a:p>
        </p:txBody>
      </p:sp>
      <p:pic>
        <p:nvPicPr>
          <p:cNvPr id="9" name="Tijdelijke aanduiding voor afbeelding 8">
            <a:extLst>
              <a:ext uri="{FF2B5EF4-FFF2-40B4-BE49-F238E27FC236}">
                <a16:creationId xmlns:a16="http://schemas.microsoft.com/office/drawing/2014/main" id="{8E5B067B-3E97-4287-5C11-B122E2599A08}"/>
              </a:ext>
            </a:extLst>
          </p:cNvPr>
          <p:cNvPicPr>
            <a:picLocks noGrp="1" noChangeAspect="1"/>
          </p:cNvPicPr>
          <p:nvPr>
            <p:ph type="pic" sz="quarter" idx="14"/>
          </p:nvPr>
        </p:nvPicPr>
        <p:blipFill rotWithShape="1">
          <a:blip r:embed="rId2"/>
          <a:srcRect l="15162" t="22293" r="56864" b="35582"/>
          <a:stretch/>
        </p:blipFill>
        <p:spPr>
          <a:xfrm>
            <a:off x="6096000" y="1754687"/>
            <a:ext cx="5622823" cy="3544325"/>
          </a:xfrm>
        </p:spPr>
      </p:pic>
      <p:sp>
        <p:nvSpPr>
          <p:cNvPr id="5" name="Tijdelijke aanduiding voor tekst 4">
            <a:extLst>
              <a:ext uri="{FF2B5EF4-FFF2-40B4-BE49-F238E27FC236}">
                <a16:creationId xmlns:a16="http://schemas.microsoft.com/office/drawing/2014/main" id="{2E74DA89-AB69-FB42-122C-166795ABB4AC}"/>
              </a:ext>
            </a:extLst>
          </p:cNvPr>
          <p:cNvSpPr>
            <a:spLocks noGrp="1"/>
          </p:cNvSpPr>
          <p:nvPr>
            <p:ph type="body" sz="quarter" idx="15"/>
          </p:nvPr>
        </p:nvSpPr>
        <p:spPr/>
        <p:txBody>
          <a:bodyPr/>
          <a:lstStyle/>
          <a:p>
            <a:endParaRPr lang="nl-NL"/>
          </a:p>
        </p:txBody>
      </p:sp>
      <p:sp>
        <p:nvSpPr>
          <p:cNvPr id="10" name="Ovaal 9">
            <a:extLst>
              <a:ext uri="{FF2B5EF4-FFF2-40B4-BE49-F238E27FC236}">
                <a16:creationId xmlns:a16="http://schemas.microsoft.com/office/drawing/2014/main" id="{89770706-B7DF-46F7-21A7-7A5D76F045EC}"/>
              </a:ext>
            </a:extLst>
          </p:cNvPr>
          <p:cNvSpPr/>
          <p:nvPr/>
        </p:nvSpPr>
        <p:spPr>
          <a:xfrm>
            <a:off x="9564624" y="2048256"/>
            <a:ext cx="2404872" cy="354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B4A26FBA-E1AF-59AF-27E1-DCE43A00C9BD}"/>
              </a:ext>
            </a:extLst>
          </p:cNvPr>
          <p:cNvSpPr txBox="1"/>
          <p:nvPr/>
        </p:nvSpPr>
        <p:spPr>
          <a:xfrm>
            <a:off x="6591047" y="3105834"/>
            <a:ext cx="2404871" cy="646331"/>
          </a:xfrm>
          <a:prstGeom prst="rect">
            <a:avLst/>
          </a:prstGeom>
          <a:noFill/>
        </p:spPr>
        <p:txBody>
          <a:bodyPr wrap="square">
            <a:spAutoFit/>
          </a:bodyPr>
          <a:lstStyle/>
          <a:p>
            <a:r>
              <a:rPr lang="nl-NL" sz="3600" b="1">
                <a:solidFill>
                  <a:srgbClr val="FF0000"/>
                </a:solidFill>
              </a:rPr>
              <a:t>Voorbeeld</a:t>
            </a:r>
            <a:endParaRPr lang="nl-NL" sz="3600">
              <a:solidFill>
                <a:srgbClr val="FF0000"/>
              </a:solidFill>
            </a:endParaRPr>
          </a:p>
        </p:txBody>
      </p:sp>
    </p:spTree>
    <p:extLst>
      <p:ext uri="{BB962C8B-B14F-4D97-AF65-F5344CB8AC3E}">
        <p14:creationId xmlns:p14="http://schemas.microsoft.com/office/powerpoint/2010/main" val="24646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3D19D-88CE-4A1F-AA29-C0BD5A292249}"/>
              </a:ext>
            </a:extLst>
          </p:cNvPr>
          <p:cNvSpPr>
            <a:spLocks noGrp="1"/>
          </p:cNvSpPr>
          <p:nvPr>
            <p:ph type="title"/>
          </p:nvPr>
        </p:nvSpPr>
        <p:spPr>
          <a:xfrm>
            <a:off x="838200" y="0"/>
            <a:ext cx="10515600" cy="1325563"/>
          </a:xfrm>
        </p:spPr>
        <p:txBody>
          <a:bodyPr>
            <a:normAutofit/>
          </a:bodyPr>
          <a:lstStyle/>
          <a:p>
            <a:pPr algn="ctr"/>
            <a:r>
              <a:rPr lang="nl-NL" b="1"/>
              <a:t>Probleemstelling, hoofd- en deelvragen maken </a:t>
            </a:r>
          </a:p>
        </p:txBody>
      </p:sp>
      <p:sp>
        <p:nvSpPr>
          <p:cNvPr id="3" name="Tekstvak 2">
            <a:extLst>
              <a:ext uri="{FF2B5EF4-FFF2-40B4-BE49-F238E27FC236}">
                <a16:creationId xmlns:a16="http://schemas.microsoft.com/office/drawing/2014/main" id="{9E569ABA-DAA5-4FAF-BEC3-0A3F08A9C7CA}"/>
              </a:ext>
            </a:extLst>
          </p:cNvPr>
          <p:cNvSpPr txBox="1"/>
          <p:nvPr/>
        </p:nvSpPr>
        <p:spPr>
          <a:xfrm>
            <a:off x="938461" y="374763"/>
            <a:ext cx="10415339" cy="6678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Probleemstelling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Plaatst het probleem binnen de </a:t>
            </a: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juiste context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Beschrijft </a:t>
            </a: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precies </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waar het onderzoek over gaat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Toont de </a:t>
            </a: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relevantie </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van het probleem aan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Stuurt aan naar het </a:t>
            </a: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doel </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van het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Hoofdvraag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Stel slechts één vraag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Een open vraag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Benoem de relevantie (</a:t>
            </a:r>
            <a:r>
              <a:rPr kumimoji="0" lang="nl-NL" sz="1400" b="0" i="1" u="none" strike="noStrike" kern="1200" cap="none" spc="0" normalizeH="0" baseline="0" noProof="0">
                <a:ln>
                  <a:noFill/>
                </a:ln>
                <a:solidFill>
                  <a:prstClr val="black"/>
                </a:solidFill>
                <a:effectLst/>
                <a:uLnTx/>
                <a:uFillTx/>
                <a:latin typeface="Calibri" panose="020F0502020204030204"/>
                <a:ea typeface="+mn-ea"/>
                <a:cs typeface="+mn-cs"/>
              </a:rPr>
              <a:t>oftewel: wie heeft er iets aan het onderzoek?</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Maak de hoofdvraag specifiek (</a:t>
            </a:r>
            <a: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rPr>
              <a:t>oftewel: wil je iets over de gezondheid van kinderen onderzoeken, maak het begrip gezondheid specifiek </a:t>
            </a:r>
            <a:r>
              <a:rPr kumimoji="0" lang="nl-NL" sz="1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sport, voeding en/of geneesmiddelen</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Let op de onderzoekbaarheid (</a:t>
            </a:r>
            <a:r>
              <a:rPr kumimoji="0" lang="nl-NL" sz="1400" b="0" i="1"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oftewel: hoe gaan jullie het onderzoeken?)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Aan het einde van je onderzoek geven jullie als groep antwoord op de hoofdvraag</a:t>
            </a:r>
            <a:endParaRPr kumimoji="0" lang="nl-NL" sz="1800" b="0" i="1"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4" name="Afbeelding 3">
            <a:extLst>
              <a:ext uri="{FF2B5EF4-FFF2-40B4-BE49-F238E27FC236}">
                <a16:creationId xmlns:a16="http://schemas.microsoft.com/office/drawing/2014/main" id="{3FD49446-34CA-8C43-0551-6E620D43F815}"/>
              </a:ext>
            </a:extLst>
          </p:cNvPr>
          <p:cNvPicPr>
            <a:picLocks noChangeAspect="1"/>
          </p:cNvPicPr>
          <p:nvPr/>
        </p:nvPicPr>
        <p:blipFill rotWithShape="1">
          <a:blip r:embed="rId2"/>
          <a:srcRect l="22957" t="32358" r="22073" b="51707"/>
          <a:stretch/>
        </p:blipFill>
        <p:spPr>
          <a:xfrm>
            <a:off x="1846217" y="5179942"/>
            <a:ext cx="10345782" cy="1616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138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Oefenen</a:t>
            </a:r>
          </a:p>
        </p:txBody>
      </p:sp>
      <p:sp>
        <p:nvSpPr>
          <p:cNvPr id="5" name="Tijdelijke aanduiding voor tekst 4">
            <a:extLst>
              <a:ext uri="{FF2B5EF4-FFF2-40B4-BE49-F238E27FC236}">
                <a16:creationId xmlns:a16="http://schemas.microsoft.com/office/drawing/2014/main" id="{CC362CA6-EBA9-D223-F2D9-76229F2ADC2E}"/>
              </a:ext>
            </a:extLst>
          </p:cNvPr>
          <p:cNvSpPr>
            <a:spLocks noGrp="1"/>
          </p:cNvSpPr>
          <p:nvPr>
            <p:ph type="body" sz="quarter" idx="13"/>
          </p:nvPr>
        </p:nvSpPr>
        <p:spPr>
          <a:xfrm>
            <a:off x="371474" y="1709738"/>
            <a:ext cx="6676440" cy="4986484"/>
          </a:xfrm>
        </p:spPr>
        <p:txBody>
          <a:bodyPr/>
          <a:lstStyle/>
          <a:p>
            <a:pPr marL="0" indent="0">
              <a:buNone/>
            </a:pPr>
            <a:r>
              <a:rPr lang="nl-NL"/>
              <a:t>Kies de juiste hoofdvraag:</a:t>
            </a:r>
          </a:p>
          <a:p>
            <a:pPr marL="342900" indent="-342900">
              <a:buAutoNum type="arabicPeriod"/>
            </a:pPr>
            <a:r>
              <a:rPr lang="nl-NL"/>
              <a:t>A. Hoe is de kerk ontstaan?</a:t>
            </a:r>
            <a:br>
              <a:rPr lang="nl-NL"/>
            </a:br>
            <a:r>
              <a:rPr lang="nl-NL"/>
              <a:t>B. Is het slim om een huis te kopen?</a:t>
            </a:r>
            <a:br>
              <a:rPr lang="nl-NL"/>
            </a:br>
            <a:r>
              <a:rPr lang="nl-NL"/>
              <a:t>C. Wat is de invloed van HALT-straffen op bestrafte jongeren?</a:t>
            </a:r>
            <a:br>
              <a:rPr lang="nl-NL"/>
            </a:br>
            <a:r>
              <a:rPr lang="nl-NL"/>
              <a:t>D. Hoe worden medicijnen gemaakt?</a:t>
            </a:r>
          </a:p>
          <a:p>
            <a:pPr marL="342900" indent="-342900">
              <a:buAutoNum type="arabicPeriod"/>
            </a:pPr>
            <a:endParaRPr lang="nl-NL"/>
          </a:p>
          <a:p>
            <a:pPr marL="342900" indent="-342900">
              <a:buAutoNum type="arabicPeriod"/>
            </a:pPr>
            <a:r>
              <a:rPr lang="nl-NL"/>
              <a:t>A. Wat zijn de effecten van gevangenisstraffen?</a:t>
            </a:r>
            <a:br>
              <a:rPr lang="nl-NL"/>
            </a:br>
            <a:r>
              <a:rPr lang="nl-NL"/>
              <a:t>B. Hoe kun je gezond eten?</a:t>
            </a:r>
            <a:br>
              <a:rPr lang="nl-NL"/>
            </a:br>
            <a:r>
              <a:rPr lang="nl-NL"/>
              <a:t>C. Hoe wordt je een tv-ster?</a:t>
            </a:r>
            <a:br>
              <a:rPr lang="nl-NL"/>
            </a:br>
            <a:r>
              <a:rPr lang="nl-NL"/>
              <a:t>D. Welke invloed heeft fitness op lichaamsgewicht? </a:t>
            </a:r>
          </a:p>
          <a:p>
            <a:pPr marL="342900" indent="-342900">
              <a:buAutoNum type="arabicPeriod"/>
            </a:pPr>
            <a:endParaRPr lang="nl-NL"/>
          </a:p>
          <a:p>
            <a:pPr marL="342900" indent="-342900">
              <a:buAutoNum type="arabicPeriod"/>
            </a:pPr>
            <a:r>
              <a:rPr lang="nl-NL"/>
              <a:t>A. Hoe privacy gevoelig is </a:t>
            </a:r>
            <a:r>
              <a:rPr lang="nl-NL" err="1"/>
              <a:t>TikTok</a:t>
            </a:r>
            <a:r>
              <a:rPr lang="nl-NL"/>
              <a:t>?</a:t>
            </a:r>
            <a:br>
              <a:rPr lang="nl-NL"/>
            </a:br>
            <a:r>
              <a:rPr lang="nl-NL"/>
              <a:t>B. Welke invloed heeft </a:t>
            </a:r>
            <a:r>
              <a:rPr lang="nl-NL" err="1"/>
              <a:t>TikTok</a:t>
            </a:r>
            <a:r>
              <a:rPr lang="nl-NL"/>
              <a:t> op middelbare scholieren?</a:t>
            </a:r>
            <a:br>
              <a:rPr lang="nl-NL"/>
            </a:br>
            <a:r>
              <a:rPr lang="nl-NL"/>
              <a:t>C. Hoe heeft het </a:t>
            </a:r>
            <a:r>
              <a:rPr lang="nl-NL" err="1"/>
              <a:t>Nederlanse</a:t>
            </a:r>
            <a:r>
              <a:rPr lang="nl-NL"/>
              <a:t> klimaat zich ontwikkeld?</a:t>
            </a:r>
            <a:br>
              <a:rPr lang="nl-NL"/>
            </a:br>
            <a:r>
              <a:rPr lang="nl-NL"/>
              <a:t>D. Welke invloed hebben internetreclames op mensen? </a:t>
            </a:r>
          </a:p>
        </p:txBody>
      </p:sp>
      <p:sp>
        <p:nvSpPr>
          <p:cNvPr id="7" name="Tijdelijke aanduiding voor tekst 6">
            <a:extLst>
              <a:ext uri="{FF2B5EF4-FFF2-40B4-BE49-F238E27FC236}">
                <a16:creationId xmlns:a16="http://schemas.microsoft.com/office/drawing/2014/main" id="{C058EAF8-743F-8FC5-0A54-5569FAF2C393}"/>
              </a:ext>
            </a:extLst>
          </p:cNvPr>
          <p:cNvSpPr>
            <a:spLocks noGrp="1"/>
          </p:cNvSpPr>
          <p:nvPr>
            <p:ph type="body" sz="quarter" idx="15"/>
          </p:nvPr>
        </p:nvSpPr>
        <p:spPr/>
        <p:txBody>
          <a:bodyPr/>
          <a:lstStyle/>
          <a:p>
            <a:endParaRPr lang="nl-NL"/>
          </a:p>
        </p:txBody>
      </p:sp>
      <p:pic>
        <p:nvPicPr>
          <p:cNvPr id="1026" name="Picture 2" descr="Hoofdvraag maken - Hogeschool Rotterdam">
            <a:extLst>
              <a:ext uri="{FF2B5EF4-FFF2-40B4-BE49-F238E27FC236}">
                <a16:creationId xmlns:a16="http://schemas.microsoft.com/office/drawing/2014/main" id="{90EF28D7-4211-4770-B2F0-90237485A2EE}"/>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55" t="-7714" r="1" b="-12805"/>
          <a:stretch/>
        </p:blipFill>
        <p:spPr bwMode="auto">
          <a:xfrm>
            <a:off x="7338721" y="408413"/>
            <a:ext cx="4853279" cy="55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854AE-CDAA-0ADC-D47C-9F3EF7A6E4CE}"/>
              </a:ext>
            </a:extLst>
          </p:cNvPr>
          <p:cNvSpPr>
            <a:spLocks noGrp="1"/>
          </p:cNvSpPr>
          <p:nvPr>
            <p:ph type="title"/>
          </p:nvPr>
        </p:nvSpPr>
        <p:spPr>
          <a:xfrm>
            <a:off x="838200" y="173536"/>
            <a:ext cx="10515600" cy="1325563"/>
          </a:xfrm>
        </p:spPr>
        <p:txBody>
          <a:bodyPr/>
          <a:lstStyle/>
          <a:p>
            <a:pPr algn="ctr"/>
            <a:r>
              <a:rPr lang="nl-NL" b="1"/>
              <a:t>Deelvragen</a:t>
            </a:r>
          </a:p>
        </p:txBody>
      </p:sp>
      <p:sp>
        <p:nvSpPr>
          <p:cNvPr id="3" name="Tekstvak 2">
            <a:extLst>
              <a:ext uri="{FF2B5EF4-FFF2-40B4-BE49-F238E27FC236}">
                <a16:creationId xmlns:a16="http://schemas.microsoft.com/office/drawing/2014/main" id="{F058C990-79AE-11B3-8B83-9F11C14C58FB}"/>
              </a:ext>
            </a:extLst>
          </p:cNvPr>
          <p:cNvSpPr txBox="1"/>
          <p:nvPr/>
        </p:nvSpPr>
        <p:spPr>
          <a:xfrm>
            <a:off x="838199" y="1236617"/>
            <a:ext cx="1051560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Deelvragen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Dezelfde kenmerken als een hoofdvraag!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Zijn minder complex</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Is een vraag die je per sé nodig hebt om de hoofdvraag te beantwoorden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Probeer verschillende soorten vragen te bedenken (</a:t>
            </a:r>
            <a:r>
              <a:rPr kumimoji="0" lang="nl-NL" sz="1400" b="0" i="1" u="none" strike="noStrike" kern="1200" cap="none" spc="0" normalizeH="0" baseline="0" noProof="0">
                <a:ln>
                  <a:noFill/>
                </a:ln>
                <a:solidFill>
                  <a:prstClr val="black"/>
                </a:solidFill>
                <a:effectLst/>
                <a:uLnTx/>
                <a:uFillTx/>
                <a:latin typeface="Calibri" panose="020F0502020204030204"/>
                <a:ea typeface="+mn-ea"/>
                <a:cs typeface="+mn-cs"/>
              </a:rPr>
              <a:t>zie figuur 2</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De </a:t>
            </a: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deelvragen</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samen geven antwoord op de hoofdvraag!</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Scriptietips – Scriptiegeslaagd">
            <a:extLst>
              <a:ext uri="{FF2B5EF4-FFF2-40B4-BE49-F238E27FC236}">
                <a16:creationId xmlns:a16="http://schemas.microsoft.com/office/drawing/2014/main" id="{D3DC78F4-DD6A-961F-617C-84CB4F477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30880"/>
            <a:ext cx="7315200" cy="317114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EBF5A0A-69AA-8185-E3A0-FA8F352B00DE}"/>
              </a:ext>
            </a:extLst>
          </p:cNvPr>
          <p:cNvSpPr txBox="1"/>
          <p:nvPr/>
        </p:nvSpPr>
        <p:spPr>
          <a:xfrm>
            <a:off x="4876800" y="6402025"/>
            <a:ext cx="27903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Figuur 2: Soorten vragen</a:t>
            </a:r>
          </a:p>
        </p:txBody>
      </p:sp>
      <p:pic>
        <p:nvPicPr>
          <p:cNvPr id="1028" name="Picture 4" descr="Hoofdstuk 2 - Deelvraag">
            <a:extLst>
              <a:ext uri="{FF2B5EF4-FFF2-40B4-BE49-F238E27FC236}">
                <a16:creationId xmlns:a16="http://schemas.microsoft.com/office/drawing/2014/main" id="{2CB52EDF-0A17-7033-A264-FDA2AF981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30880"/>
            <a:ext cx="4876800" cy="317114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2D16037E-FBBB-3AA6-3528-CCF7D8986F82}"/>
              </a:ext>
            </a:extLst>
          </p:cNvPr>
          <p:cNvSpPr txBox="1"/>
          <p:nvPr/>
        </p:nvSpPr>
        <p:spPr>
          <a:xfrm>
            <a:off x="34833" y="6402025"/>
            <a:ext cx="48071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Figuur 1: voorbeeld hoofdvraag en deelvragen</a:t>
            </a:r>
          </a:p>
        </p:txBody>
      </p:sp>
    </p:spTree>
    <p:extLst>
      <p:ext uri="{BB962C8B-B14F-4D97-AF65-F5344CB8AC3E}">
        <p14:creationId xmlns:p14="http://schemas.microsoft.com/office/powerpoint/2010/main" val="30538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198" y="47495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5794395" cy="4692357"/>
          </a:xfrm>
        </p:spPr>
        <p:txBody>
          <a:bodyPr>
            <a:normAutofit fontScale="92500" lnSpcReduction="10000"/>
          </a:bodyPr>
          <a:lstStyle/>
          <a:p>
            <a:pPr marL="0" indent="0">
              <a:buNone/>
            </a:pPr>
            <a:r>
              <a:rPr lang="nl-NL" sz="1400" b="1" i="0">
                <a:effectLst/>
                <a:latin typeface="Arial" panose="020B0604020202020204" pitchFamily="34" charset="0"/>
              </a:rPr>
              <a:t>Probleemstelling:</a:t>
            </a:r>
          </a:p>
          <a:p>
            <a:pPr marL="0" indent="0">
              <a:buNone/>
            </a:pPr>
            <a:r>
              <a:rPr lang="nl-NL" sz="1400" b="0" i="0">
                <a:effectLst/>
                <a:latin typeface="Arial" panose="020B0604020202020204" pitchFamily="34" charset="0"/>
              </a:rPr>
              <a:t>Centraal staat het evenemententerrein Het Laar. Tijdens evenementen wordt het terrein intensief gebruikt en is er overlast van geluid en verkeer voor de omgeving. De rest van het jaar ligt het terrein er tamelijk verlaten bij. De ligging in de bocht tussen twee ringbanen (zuid en west) is erg gunstig voor de bereikbaarheid maar is aan de andere kant ook afgelegen en weggestopt. </a:t>
            </a:r>
          </a:p>
          <a:p>
            <a:pPr marL="0" indent="0">
              <a:buNone/>
            </a:pPr>
            <a:r>
              <a:rPr lang="nl-NL" sz="1400" b="1" i="0">
                <a:effectLst/>
                <a:latin typeface="Arial" panose="020B0604020202020204" pitchFamily="34" charset="0"/>
              </a:rPr>
              <a:t>Hoofdvraag:</a:t>
            </a:r>
            <a:r>
              <a:rPr lang="nl-NL" sz="1400" b="0" i="0">
                <a:effectLst/>
                <a:latin typeface="Arial" panose="020B0604020202020204" pitchFamily="34" charset="0"/>
              </a:rPr>
              <a:t> </a:t>
            </a:r>
          </a:p>
          <a:p>
            <a:pPr marL="0" indent="0">
              <a:buNone/>
            </a:pPr>
            <a:r>
              <a:rPr lang="nl-NL" sz="1400" b="0" i="0">
                <a:effectLst/>
                <a:latin typeface="Arial" panose="020B0604020202020204" pitchFamily="34" charset="0"/>
              </a:rPr>
              <a:t>Hoe kan het evenemententerrein worden ontwikkeld tot een plek die het gehele jaar een functie heeft voor de stad en voor de naastgelegen buurt. </a:t>
            </a:r>
          </a:p>
          <a:p>
            <a:pPr marL="0" indent="0">
              <a:buNone/>
            </a:pPr>
            <a:r>
              <a:rPr lang="nl-NL" sz="1400" b="1" i="0">
                <a:effectLst/>
                <a:latin typeface="Arial" panose="020B0604020202020204" pitchFamily="34" charset="0"/>
              </a:rPr>
              <a:t>Deelvragen:</a:t>
            </a:r>
          </a:p>
          <a:p>
            <a:pPr marL="342900" indent="-342900">
              <a:buFont typeface="+mj-lt"/>
              <a:buAutoNum type="arabicPeriod"/>
            </a:pPr>
            <a:r>
              <a:rPr lang="nl-NL" sz="1400" b="0" i="0">
                <a:effectLst/>
                <a:latin typeface="Arial" panose="020B0604020202020204" pitchFamily="34" charset="0"/>
              </a:rPr>
              <a:t>Wat is de huidige functie van evenemententerrein het Laar?</a:t>
            </a:r>
          </a:p>
          <a:p>
            <a:pPr marL="342900" indent="-342900">
              <a:buFont typeface="+mj-lt"/>
              <a:buAutoNum type="arabicPeriod"/>
            </a:pPr>
            <a:r>
              <a:rPr lang="nl-NL" sz="1400" b="0" i="0">
                <a:effectLst/>
                <a:latin typeface="Arial" panose="020B0604020202020204" pitchFamily="34" charset="0"/>
              </a:rPr>
              <a:t>Hoe zien de toekomstplannen voor evenemententerrein het Laar eruit?</a:t>
            </a:r>
          </a:p>
          <a:p>
            <a:pPr marL="342900" indent="-342900">
              <a:buFont typeface="+mj-lt"/>
              <a:buAutoNum type="arabicPeriod"/>
            </a:pPr>
            <a:r>
              <a:rPr lang="nl-NL" sz="1400" b="0" i="0">
                <a:effectLst/>
                <a:latin typeface="Arial" panose="020B0604020202020204" pitchFamily="34" charset="0"/>
              </a:rPr>
              <a:t>Wat vinden Tilburgers, buurtbewoners en gemeentewerkers aandachtspunten en ontwikkelingsmogelijkheden voor evenemententerrein het Laar? </a:t>
            </a:r>
          </a:p>
          <a:p>
            <a:pPr marL="342900" indent="-342900">
              <a:buFont typeface="+mj-lt"/>
              <a:buAutoNum type="arabicPeriod"/>
            </a:pPr>
            <a:r>
              <a:rPr lang="nl-NL" sz="1400" b="0" i="0">
                <a:effectLst/>
                <a:latin typeface="Arial" panose="020B0604020202020204" pitchFamily="34" charset="0"/>
              </a:rPr>
              <a:t>Hoe kan evenemententerrein het Laar ingezet worden om de kwaliteit van de wijk op een duurzame manier te vergroten?</a:t>
            </a:r>
          </a:p>
          <a:p>
            <a:pPr marL="342900" indent="-342900">
              <a:buFont typeface="+mj-lt"/>
              <a:buAutoNum type="arabicPeriod"/>
            </a:pPr>
            <a:r>
              <a:rPr lang="nl-NL" sz="1400" b="0" i="0">
                <a:effectLst/>
                <a:latin typeface="Arial" panose="020B0604020202020204" pitchFamily="34" charset="0"/>
              </a:rPr>
              <a:t>Hoe kunnen de aandachtspunten/ontwikkelingsmogelijkheden die naar voren komen in deelvraag 3 worden voorzien van een oplossing?</a:t>
            </a:r>
            <a:endParaRPr lang="nl-NL" sz="2000">
              <a:solidFill>
                <a:srgbClr val="000644"/>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C74ED83D-E9F4-4BBD-9B55-AC224B5C5CAF}"/>
              </a:ext>
            </a:extLst>
          </p:cNvPr>
          <p:cNvPicPr>
            <a:picLocks noChangeAspect="1"/>
          </p:cNvPicPr>
          <p:nvPr/>
        </p:nvPicPr>
        <p:blipFill>
          <a:blip r:embed="rId2"/>
          <a:stretch>
            <a:fillRect/>
          </a:stretch>
        </p:blipFill>
        <p:spPr>
          <a:xfrm>
            <a:off x="6632595" y="1426261"/>
            <a:ext cx="2995704" cy="5033323"/>
          </a:xfrm>
          <a:prstGeom prst="rect">
            <a:avLst/>
          </a:prstGeom>
        </p:spPr>
      </p:pic>
      <p:sp>
        <p:nvSpPr>
          <p:cNvPr id="8" name="Tekstvak 7">
            <a:extLst>
              <a:ext uri="{FF2B5EF4-FFF2-40B4-BE49-F238E27FC236}">
                <a16:creationId xmlns:a16="http://schemas.microsoft.com/office/drawing/2014/main" id="{1EDD7F70-8F16-5EAE-525A-58A37E9DB86E}"/>
              </a:ext>
            </a:extLst>
          </p:cNvPr>
          <p:cNvSpPr txBox="1"/>
          <p:nvPr/>
        </p:nvSpPr>
        <p:spPr>
          <a:xfrm>
            <a:off x="4376386" y="90235"/>
            <a:ext cx="3439228" cy="769441"/>
          </a:xfrm>
          <a:prstGeom prst="rect">
            <a:avLst/>
          </a:prstGeom>
          <a:noFill/>
        </p:spPr>
        <p:txBody>
          <a:bodyPr wrap="square">
            <a:spAutoFit/>
          </a:bodyPr>
          <a:lstStyle/>
          <a:p>
            <a:r>
              <a:rPr lang="nl-NL" sz="4400" b="1" u="sng">
                <a:solidFill>
                  <a:srgbClr val="FF0000"/>
                </a:solidFill>
              </a:rPr>
              <a:t>Voorbeelden</a:t>
            </a:r>
          </a:p>
        </p:txBody>
      </p:sp>
    </p:spTree>
    <p:extLst>
      <p:ext uri="{BB962C8B-B14F-4D97-AF65-F5344CB8AC3E}">
        <p14:creationId xmlns:p14="http://schemas.microsoft.com/office/powerpoint/2010/main" val="49318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27AD1D5-9ECD-453A-AAFF-2C26B7680EFB}"/>
              </a:ext>
            </a:extLst>
          </p:cNvPr>
          <p:cNvPicPr>
            <a:picLocks noChangeAspect="1"/>
          </p:cNvPicPr>
          <p:nvPr/>
        </p:nvPicPr>
        <p:blipFill>
          <a:blip r:embed="rId2"/>
          <a:stretch>
            <a:fillRect/>
          </a:stretch>
        </p:blipFill>
        <p:spPr>
          <a:xfrm>
            <a:off x="7407218" y="1450990"/>
            <a:ext cx="3505982" cy="4542963"/>
          </a:xfrm>
          <a:prstGeom prst="rect">
            <a:avLst/>
          </a:prstGeom>
        </p:spPr>
      </p:pic>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199" y="47495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5794395" cy="4692357"/>
          </a:xfrm>
        </p:spPr>
        <p:txBody>
          <a:bodyPr>
            <a:normAutofit fontScale="62500" lnSpcReduction="20000"/>
          </a:bodyPr>
          <a:lstStyle/>
          <a:p>
            <a:pPr marL="0" indent="0" algn="l" rtl="0" fontAlgn="base">
              <a:buNone/>
            </a:pPr>
            <a:r>
              <a:rPr lang="nl-NL" sz="1800" b="1" i="0">
                <a:solidFill>
                  <a:srgbClr val="000000"/>
                </a:solidFill>
                <a:effectLst/>
                <a:latin typeface="Arial" panose="020B0604020202020204" pitchFamily="34" charset="0"/>
              </a:rPr>
              <a:t>Probleemstelling: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800" b="0" i="0">
                <a:solidFill>
                  <a:srgbClr val="000000"/>
                </a:solidFill>
                <a:effectLst/>
                <a:latin typeface="Arial" panose="020B0604020202020204" pitchFamily="34" charset="0"/>
              </a:rPr>
              <a:t>In Tilburg bevindt zich centraal een evenemententerrein, Het Laar. Dit terrein staat open voor verschillende functies, echter staat het er vacant bij, buiten de evenementen die er wel gehost worden. Het terrein heeft gunstige infrastructuur maar is afgelegen en weggestopt. Tijdens de evenementen die er worden gehost als het niet vacant staat, ontstaat er geluid en verkeersoverlast voor de naastgelegen buurt.  </a:t>
            </a:r>
            <a:endParaRPr lang="nl-NL" sz="1400" b="0" i="0">
              <a:solidFill>
                <a:srgbClr val="000000"/>
              </a:solidFill>
              <a:effectLst/>
              <a:latin typeface="Segoe UI" panose="020B0502040204020203" pitchFamily="34" charset="0"/>
            </a:endParaRPr>
          </a:p>
          <a:p>
            <a:pPr marL="0" indent="0" algn="l" rtl="0" fontAlgn="base">
              <a:buNone/>
            </a:pPr>
            <a:r>
              <a:rPr lang="nl-NL" sz="1800" b="1" i="0">
                <a:solidFill>
                  <a:srgbClr val="000000"/>
                </a:solidFill>
                <a:effectLst/>
                <a:latin typeface="Arial" panose="020B0604020202020204" pitchFamily="34" charset="0"/>
              </a:rPr>
              <a:t>Hoofdvraag: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800" b="0" i="0">
                <a:solidFill>
                  <a:srgbClr val="000000"/>
                </a:solidFill>
                <a:effectLst/>
                <a:latin typeface="Arial" panose="020B0604020202020204" pitchFamily="34" charset="0"/>
              </a:rPr>
              <a:t>Hoe kan het evenemententerrein worden ontwikkeld tot een gezellige en veilige plek die het gehele jaar een of meerdere functies heeft voor de stad en voor de naastgelegen buurt? </a:t>
            </a:r>
          </a:p>
          <a:p>
            <a:pPr marL="0" indent="0" algn="l" rtl="0" fontAlgn="base">
              <a:buNone/>
            </a:pPr>
            <a:endParaRPr lang="nl-NL" sz="1800" b="0" i="0">
              <a:solidFill>
                <a:srgbClr val="000000"/>
              </a:solidFill>
              <a:effectLst/>
              <a:latin typeface="Arial" panose="020B0604020202020204" pitchFamily="34" charset="0"/>
            </a:endParaRPr>
          </a:p>
          <a:p>
            <a:pPr marL="0" indent="0" algn="l" rtl="0" fontAlgn="base">
              <a:buNone/>
            </a:pPr>
            <a:r>
              <a:rPr lang="nl-NL" sz="1800" b="1">
                <a:solidFill>
                  <a:srgbClr val="000000"/>
                </a:solidFill>
                <a:latin typeface="Arial" panose="020B0604020202020204" pitchFamily="34" charset="0"/>
              </a:rPr>
              <a:t>Deelvragen:</a:t>
            </a:r>
          </a:p>
          <a:p>
            <a:pPr algn="l" rtl="0" fontAlgn="base">
              <a:buFont typeface="+mj-lt"/>
              <a:buAutoNum type="arabicPeriod"/>
            </a:pPr>
            <a:r>
              <a:rPr lang="nl-NL" sz="1800" b="0" i="0">
                <a:solidFill>
                  <a:srgbClr val="000000"/>
                </a:solidFill>
                <a:effectLst/>
                <a:latin typeface="Arial" panose="020B0604020202020204" pitchFamily="34" charset="0"/>
              </a:rPr>
              <a:t>Wat is de huidige functie van het terrein? </a:t>
            </a:r>
            <a:endParaRPr lang="nl-NL" sz="18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Hoe denkt de omgeving hier over?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Wat vindt de omgeving van de leefbaarheid in de wijk? </a:t>
            </a:r>
            <a:endParaRPr lang="nl-NL" sz="1400" b="0" i="0">
              <a:solidFill>
                <a:srgbClr val="000000"/>
              </a:solidFill>
              <a:effectLst/>
              <a:latin typeface="Calibri" panose="020F0502020204030204" pitchFamily="34" charset="0"/>
            </a:endParaRPr>
          </a:p>
          <a:p>
            <a:pPr algn="l" rtl="0" fontAlgn="base">
              <a:buFont typeface="+mj-lt"/>
              <a:buAutoNum type="arabicPeriod" startAt="2"/>
            </a:pPr>
            <a:r>
              <a:rPr lang="nl-NL" sz="1800" b="0" i="0">
                <a:solidFill>
                  <a:srgbClr val="000000"/>
                </a:solidFill>
                <a:effectLst/>
                <a:latin typeface="Arial" panose="020B0604020202020204" pitchFamily="34" charset="0"/>
              </a:rPr>
              <a:t>Wat zijn trends en ontwikkelingen binnen de vrijetijd besteding in soort gelijk stedelijk gebied? </a:t>
            </a:r>
            <a:endParaRPr lang="nl-NL" sz="18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Huidige activiteiten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Wat doen andere steden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Trends en ontwikkelingen </a:t>
            </a:r>
            <a:endParaRPr lang="nl-NL" sz="1400" b="0" i="0">
              <a:solidFill>
                <a:srgbClr val="000000"/>
              </a:solidFill>
              <a:effectLst/>
              <a:latin typeface="Calibri" panose="020F0502020204030204" pitchFamily="34" charset="0"/>
            </a:endParaRPr>
          </a:p>
          <a:p>
            <a:pPr algn="l" rtl="0" fontAlgn="base">
              <a:buFont typeface="+mj-lt"/>
              <a:buAutoNum type="arabicPeriod" startAt="3"/>
            </a:pPr>
            <a:r>
              <a:rPr lang="nl-NL" sz="1800" b="0" i="0">
                <a:solidFill>
                  <a:srgbClr val="000000"/>
                </a:solidFill>
                <a:effectLst/>
                <a:latin typeface="Arial" panose="020B0604020202020204" pitchFamily="34" charset="0"/>
              </a:rPr>
              <a:t>Met welke wet- en regelgeving moet er rekening gehouden worden? </a:t>
            </a:r>
            <a:endParaRPr lang="nl-NL" sz="1800" b="0" i="0">
              <a:solidFill>
                <a:srgbClr val="000000"/>
              </a:solidFill>
              <a:effectLst/>
              <a:latin typeface="Calibri" panose="020F0502020204030204" pitchFamily="34" charset="0"/>
            </a:endParaRPr>
          </a:p>
          <a:p>
            <a:pPr algn="l" rtl="0" fontAlgn="base">
              <a:buFont typeface="+mj-lt"/>
              <a:buAutoNum type="arabicPeriod" startAt="4"/>
            </a:pPr>
            <a:r>
              <a:rPr lang="nl-NL" sz="1800" b="0" i="0">
                <a:solidFill>
                  <a:srgbClr val="000000"/>
                </a:solidFill>
                <a:effectLst/>
                <a:latin typeface="Arial" panose="020B0604020202020204" pitchFamily="34" charset="0"/>
              </a:rPr>
              <a:t>Wat zijn de betrokken partijen bij het gebied? </a:t>
            </a:r>
            <a:endParaRPr lang="nl-NL" sz="1800" b="0" i="0">
              <a:solidFill>
                <a:srgbClr val="000000"/>
              </a:solidFill>
              <a:effectLst/>
              <a:latin typeface="Calibri" panose="020F0502020204030204" pitchFamily="34" charset="0"/>
            </a:endParaRPr>
          </a:p>
          <a:p>
            <a:pPr algn="l" rtl="0" fontAlgn="base">
              <a:buFont typeface="+mj-lt"/>
              <a:buAutoNum type="arabicPeriod" startAt="5"/>
            </a:pPr>
            <a:r>
              <a:rPr lang="nl-NL" sz="1800" b="0" i="0">
                <a:solidFill>
                  <a:srgbClr val="000000"/>
                </a:solidFill>
                <a:effectLst/>
                <a:latin typeface="Arial" panose="020B0604020202020204" pitchFamily="34" charset="0"/>
              </a:rPr>
              <a:t>Hoe zorgen we ervoor dat het gebied inclusief is? </a:t>
            </a:r>
            <a:endParaRPr lang="nl-NL" sz="1800" b="0" i="0">
              <a:solidFill>
                <a:srgbClr val="000000"/>
              </a:solidFill>
              <a:effectLst/>
              <a:latin typeface="Calibri" panose="020F0502020204030204" pitchFamily="34" charset="0"/>
            </a:endParaRPr>
          </a:p>
          <a:p>
            <a:pPr algn="l" rtl="0" fontAlgn="base">
              <a:buFont typeface="+mj-lt"/>
              <a:buAutoNum type="arabicPeriod" startAt="6"/>
            </a:pPr>
            <a:r>
              <a:rPr lang="nl-NL" sz="1800" b="0" i="0">
                <a:solidFill>
                  <a:srgbClr val="000000"/>
                </a:solidFill>
                <a:effectLst/>
                <a:latin typeface="Arial" panose="020B0604020202020204" pitchFamily="34" charset="0"/>
              </a:rPr>
              <a:t>Welke voorzieningen zijn al aanwezig op het terrein en welke mogelijkheden zijn hierin om het te verduurzamen. </a:t>
            </a:r>
            <a:endParaRPr lang="nl-NL" sz="1800" b="0" i="0">
              <a:solidFill>
                <a:srgbClr val="000000"/>
              </a:solidFill>
              <a:effectLst/>
              <a:latin typeface="Calibri" panose="020F0502020204030204" pitchFamily="34" charset="0"/>
            </a:endParaRPr>
          </a:p>
          <a:p>
            <a:pPr marL="0" indent="0" algn="l" rtl="0" fontAlgn="base">
              <a:buNone/>
            </a:pPr>
            <a:endParaRPr lang="nl-NL" sz="1400" b="0" i="0">
              <a:solidFill>
                <a:srgbClr val="000000"/>
              </a:solidFill>
              <a:effectLst/>
              <a:latin typeface="Segoe UI" panose="020B0502040204020203" pitchFamily="34" charset="0"/>
            </a:endParaRPr>
          </a:p>
          <a:p>
            <a:pPr marL="0" indent="0">
              <a:buNone/>
            </a:pPr>
            <a:endParaRPr lang="nl-NL" sz="2000">
              <a:solidFill>
                <a:srgbClr val="000644"/>
              </a:solidFill>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21114598-DB44-D931-57B0-787337E1C656}"/>
              </a:ext>
            </a:extLst>
          </p:cNvPr>
          <p:cNvSpPr txBox="1"/>
          <p:nvPr/>
        </p:nvSpPr>
        <p:spPr>
          <a:xfrm>
            <a:off x="4376386" y="90235"/>
            <a:ext cx="3439228" cy="769441"/>
          </a:xfrm>
          <a:prstGeom prst="rect">
            <a:avLst/>
          </a:prstGeom>
          <a:noFill/>
        </p:spPr>
        <p:txBody>
          <a:bodyPr wrap="square">
            <a:spAutoFit/>
          </a:bodyPr>
          <a:lstStyle/>
          <a:p>
            <a:r>
              <a:rPr lang="nl-NL" sz="4400" b="1" u="sng">
                <a:solidFill>
                  <a:srgbClr val="FF0000"/>
                </a:solidFill>
              </a:rPr>
              <a:t>Voorbeelden</a:t>
            </a:r>
          </a:p>
        </p:txBody>
      </p:sp>
    </p:spTree>
    <p:extLst>
      <p:ext uri="{BB962C8B-B14F-4D97-AF65-F5344CB8AC3E}">
        <p14:creationId xmlns:p14="http://schemas.microsoft.com/office/powerpoint/2010/main" val="253164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Doel</a:t>
            </a:r>
          </a:p>
        </p:txBody>
      </p:sp>
      <p:pic>
        <p:nvPicPr>
          <p:cNvPr id="3074" name="Picture 2" descr="EM CM - onderzoek V4-1 Maken van een onderzoeksopzet - Lesmateriaal -  Wikiwijs">
            <a:extLst>
              <a:ext uri="{FF2B5EF4-FFF2-40B4-BE49-F238E27FC236}">
                <a16:creationId xmlns:a16="http://schemas.microsoft.com/office/drawing/2014/main" id="{A5B75F27-008B-D85F-1DB7-EC34C04F2C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494" y="1457266"/>
            <a:ext cx="7917327" cy="502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875A681-9ECC-466A-B0E0-4B8D85FD5C09}"/>
              </a:ext>
            </a:extLst>
          </p:cNvPr>
          <p:cNvSpPr txBox="1"/>
          <p:nvPr/>
        </p:nvSpPr>
        <p:spPr>
          <a:xfrm>
            <a:off x="2074042" y="1718331"/>
            <a:ext cx="8043915" cy="2800767"/>
          </a:xfrm>
          <a:prstGeom prst="rect">
            <a:avLst/>
          </a:prstGeom>
          <a:noFill/>
        </p:spPr>
        <p:txBody>
          <a:bodyPr wrap="square" rtlCol="0">
            <a:spAutoFit/>
          </a:bodyPr>
          <a:lstStyle/>
          <a:p>
            <a:r>
              <a:rPr lang="nl-NL" sz="3200" b="0" i="0">
                <a:solidFill>
                  <a:srgbClr val="002060"/>
                </a:solidFill>
                <a:effectLst/>
                <a:latin typeface="Segoe UI" panose="020B0502040204020203" pitchFamily="34" charset="0"/>
              </a:rPr>
              <a:t>Ons advies in opbouw deelvragen</a:t>
            </a:r>
            <a:r>
              <a:rPr lang="nl-NL" sz="2400" b="0" i="0">
                <a:solidFill>
                  <a:srgbClr val="002060"/>
                </a:solidFill>
                <a:effectLst/>
                <a:latin typeface="Segoe UI" panose="020B0502040204020203" pitchFamily="34" charset="0"/>
              </a:rPr>
              <a:t>:</a:t>
            </a:r>
          </a:p>
          <a:p>
            <a:endParaRPr lang="nl-NL" sz="2400" b="0" i="0">
              <a:solidFill>
                <a:srgbClr val="002060"/>
              </a:solidFill>
              <a:effectLst/>
              <a:latin typeface="Segoe UI" panose="020B0502040204020203" pitchFamily="34" charset="0"/>
            </a:endParaRPr>
          </a:p>
          <a:p>
            <a:pPr marL="457200" indent="-457200">
              <a:buFont typeface="+mj-lt"/>
              <a:buAutoNum type="arabicPeriod"/>
            </a:pPr>
            <a:r>
              <a:rPr lang="nl-NL" sz="2400" b="0" i="0">
                <a:solidFill>
                  <a:srgbClr val="002060"/>
                </a:solidFill>
                <a:effectLst/>
                <a:latin typeface="Segoe UI" panose="020B0502040204020203" pitchFamily="34" charset="0"/>
              </a:rPr>
              <a:t>Wat is de huidige situatie?</a:t>
            </a:r>
          </a:p>
          <a:p>
            <a:pPr marL="457200" indent="-457200">
              <a:buFont typeface="+mj-lt"/>
              <a:buAutoNum type="arabicPeriod"/>
            </a:pPr>
            <a:r>
              <a:rPr lang="nl-NL" sz="2400">
                <a:solidFill>
                  <a:srgbClr val="002060"/>
                </a:solidFill>
                <a:latin typeface="Segoe UI" panose="020B0502040204020203" pitchFamily="34" charset="0"/>
              </a:rPr>
              <a:t>Ee</a:t>
            </a:r>
            <a:r>
              <a:rPr lang="nl-NL" sz="2400" b="0" i="0">
                <a:solidFill>
                  <a:srgbClr val="002060"/>
                </a:solidFill>
                <a:effectLst/>
                <a:latin typeface="Segoe UI" panose="020B0502040204020203" pitchFamily="34" charset="0"/>
              </a:rPr>
              <a:t>n vraag rondom de theorie binnen de specialisatie</a:t>
            </a:r>
          </a:p>
          <a:p>
            <a:pPr marL="457200" indent="-457200">
              <a:buFont typeface="+mj-lt"/>
              <a:buAutoNum type="arabicPeriod"/>
            </a:pPr>
            <a:r>
              <a:rPr lang="nl-NL" sz="2400">
                <a:solidFill>
                  <a:srgbClr val="002060"/>
                </a:solidFill>
                <a:latin typeface="Segoe UI" panose="020B0502040204020203" pitchFamily="34" charset="0"/>
              </a:rPr>
              <a:t>E</a:t>
            </a:r>
            <a:r>
              <a:rPr lang="nl-NL" sz="2400" b="0" i="0">
                <a:solidFill>
                  <a:srgbClr val="002060"/>
                </a:solidFill>
                <a:effectLst/>
                <a:latin typeface="Segoe UI" panose="020B0502040204020203" pitchFamily="34" charset="0"/>
              </a:rPr>
              <a:t>en vraag rondom het veldonderzoek (fieldresearch)</a:t>
            </a:r>
          </a:p>
          <a:p>
            <a:pPr marL="457200" indent="-457200">
              <a:buFont typeface="+mj-lt"/>
              <a:buAutoNum type="arabicPeriod"/>
            </a:pPr>
            <a:r>
              <a:rPr lang="nl-NL" sz="2400">
                <a:solidFill>
                  <a:srgbClr val="002060"/>
                </a:solidFill>
                <a:latin typeface="Segoe UI" panose="020B0502040204020203" pitchFamily="34" charset="0"/>
              </a:rPr>
              <a:t>E</a:t>
            </a:r>
            <a:r>
              <a:rPr lang="nl-NL" sz="2400" b="0" i="0">
                <a:solidFill>
                  <a:srgbClr val="002060"/>
                </a:solidFill>
                <a:effectLst/>
                <a:latin typeface="Segoe UI" panose="020B0502040204020203" pitchFamily="34" charset="0"/>
              </a:rPr>
              <a:t>en vraag rondom de gewenste situatie </a:t>
            </a:r>
          </a:p>
          <a:p>
            <a:endParaRPr lang="nl-NL" sz="2400">
              <a:solidFill>
                <a:srgbClr val="002060"/>
              </a:solidFill>
            </a:endParaRPr>
          </a:p>
        </p:txBody>
      </p:sp>
      <p:pic>
        <p:nvPicPr>
          <p:cNvPr id="1026" name="Picture 2" descr="Innovatie en advies - InTraffic">
            <a:extLst>
              <a:ext uri="{FF2B5EF4-FFF2-40B4-BE49-F238E27FC236}">
                <a16:creationId xmlns:a16="http://schemas.microsoft.com/office/drawing/2014/main" id="{4CA7BAB3-5585-4F91-BE9E-E105A50C6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74" y="4029938"/>
            <a:ext cx="3648142" cy="257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8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Let op! </a:t>
            </a:r>
          </a:p>
        </p:txBody>
      </p:sp>
      <p:pic>
        <p:nvPicPr>
          <p:cNvPr id="5" name="Tijdelijke aanduiding voor inhoud 4">
            <a:extLst>
              <a:ext uri="{FF2B5EF4-FFF2-40B4-BE49-F238E27FC236}">
                <a16:creationId xmlns:a16="http://schemas.microsoft.com/office/drawing/2014/main" id="{C021802D-373C-3E92-2D7E-31CED185B9EA}"/>
              </a:ext>
            </a:extLst>
          </p:cNvPr>
          <p:cNvPicPr>
            <a:picLocks noGrp="1" noChangeAspect="1"/>
          </p:cNvPicPr>
          <p:nvPr>
            <p:ph idx="1"/>
          </p:nvPr>
        </p:nvPicPr>
        <p:blipFill rotWithShape="1">
          <a:blip r:embed="rId2"/>
          <a:srcRect l="14113" t="31342" r="63236" b="23460"/>
          <a:stretch/>
        </p:blipFill>
        <p:spPr>
          <a:xfrm>
            <a:off x="2619398" y="753165"/>
            <a:ext cx="6953204" cy="5807972"/>
          </a:xfrm>
        </p:spPr>
      </p:pic>
      <p:sp>
        <p:nvSpPr>
          <p:cNvPr id="6" name="Ovaal 5">
            <a:extLst>
              <a:ext uri="{FF2B5EF4-FFF2-40B4-BE49-F238E27FC236}">
                <a16:creationId xmlns:a16="http://schemas.microsoft.com/office/drawing/2014/main" id="{BC3A2ACD-4530-228F-E27D-C1D110406AA1}"/>
              </a:ext>
            </a:extLst>
          </p:cNvPr>
          <p:cNvSpPr/>
          <p:nvPr/>
        </p:nvSpPr>
        <p:spPr>
          <a:xfrm>
            <a:off x="2461846" y="753165"/>
            <a:ext cx="7110756" cy="4240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7F396836-256A-EBC7-D08C-3C1A04622C33}"/>
              </a:ext>
            </a:extLst>
          </p:cNvPr>
          <p:cNvSpPr/>
          <p:nvPr/>
        </p:nvSpPr>
        <p:spPr>
          <a:xfrm>
            <a:off x="2619398" y="4768948"/>
            <a:ext cx="7110756" cy="2089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4C6FD345-A156-1854-DA8F-ACF0D0C09FBE}"/>
              </a:ext>
            </a:extLst>
          </p:cNvPr>
          <p:cNvSpPr txBox="1"/>
          <p:nvPr/>
        </p:nvSpPr>
        <p:spPr>
          <a:xfrm>
            <a:off x="9328886" y="903566"/>
            <a:ext cx="1733843" cy="3139321"/>
          </a:xfrm>
          <a:prstGeom prst="rect">
            <a:avLst/>
          </a:prstGeom>
          <a:noFill/>
        </p:spPr>
        <p:txBody>
          <a:bodyPr wrap="square">
            <a:spAutoFit/>
          </a:bodyPr>
          <a:lstStyle/>
          <a:p>
            <a:r>
              <a:rPr lang="nl-NL" b="1">
                <a:solidFill>
                  <a:srgbClr val="002060"/>
                </a:solidFill>
                <a:latin typeface="Segoe UI" panose="020B0502040204020203" pitchFamily="34" charset="0"/>
              </a:rPr>
              <a:t>Hier maak je enkel een beschrijving.</a:t>
            </a:r>
          </a:p>
          <a:p>
            <a:endParaRPr lang="nl-NL">
              <a:solidFill>
                <a:srgbClr val="002060"/>
              </a:solidFill>
              <a:latin typeface="Segoe UI" panose="020B0502040204020203" pitchFamily="34" charset="0"/>
            </a:endParaRPr>
          </a:p>
          <a:p>
            <a:r>
              <a:rPr lang="nl-NL" i="1">
                <a:solidFill>
                  <a:srgbClr val="002060"/>
                </a:solidFill>
                <a:latin typeface="Segoe UI" panose="020B0502040204020203" pitchFamily="34" charset="0"/>
              </a:rPr>
              <a:t>We nemen een enquête af, om deze deelvraag of onderdeel van een deelvraag te beantwoorden </a:t>
            </a:r>
            <a:endParaRPr lang="nl-NL" i="1"/>
          </a:p>
        </p:txBody>
      </p:sp>
      <p:sp>
        <p:nvSpPr>
          <p:cNvPr id="10" name="Tekstvak 9">
            <a:extLst>
              <a:ext uri="{FF2B5EF4-FFF2-40B4-BE49-F238E27FC236}">
                <a16:creationId xmlns:a16="http://schemas.microsoft.com/office/drawing/2014/main" id="{C7564697-BF48-37CA-52F2-2919BC7FC1A9}"/>
              </a:ext>
            </a:extLst>
          </p:cNvPr>
          <p:cNvSpPr txBox="1"/>
          <p:nvPr/>
        </p:nvSpPr>
        <p:spPr>
          <a:xfrm>
            <a:off x="9328886" y="4293804"/>
            <a:ext cx="2325858" cy="2031325"/>
          </a:xfrm>
          <a:prstGeom prst="rect">
            <a:avLst/>
          </a:prstGeom>
          <a:noFill/>
        </p:spPr>
        <p:txBody>
          <a:bodyPr wrap="square">
            <a:spAutoFit/>
          </a:bodyPr>
          <a:lstStyle/>
          <a:p>
            <a:r>
              <a:rPr lang="nl-NL" b="1">
                <a:solidFill>
                  <a:srgbClr val="002060"/>
                </a:solidFill>
                <a:latin typeface="Segoe UI" panose="020B0502040204020203" pitchFamily="34" charset="0"/>
              </a:rPr>
              <a:t>Hier beschrijf je de uitkomst</a:t>
            </a:r>
          </a:p>
          <a:p>
            <a:endParaRPr lang="nl-NL">
              <a:solidFill>
                <a:srgbClr val="002060"/>
              </a:solidFill>
              <a:latin typeface="Segoe UI" panose="020B0502040204020203" pitchFamily="34" charset="0"/>
            </a:endParaRPr>
          </a:p>
          <a:p>
            <a:r>
              <a:rPr lang="nl-NL" i="1">
                <a:solidFill>
                  <a:srgbClr val="002060"/>
                </a:solidFill>
                <a:latin typeface="Segoe UI" panose="020B0502040204020203" pitchFamily="34" charset="0"/>
              </a:rPr>
              <a:t>Het merendeel van de ondervraagde </a:t>
            </a:r>
            <a:endParaRPr lang="nl-NL" i="1"/>
          </a:p>
          <a:p>
            <a:r>
              <a:rPr lang="nl-NL" i="1">
                <a:solidFill>
                  <a:srgbClr val="002060"/>
                </a:solidFill>
                <a:latin typeface="Segoe UI" panose="020B0502040204020203" pitchFamily="34" charset="0"/>
              </a:rPr>
              <a:t>70% zegt ja, 20% nee en 5% weet het niet</a:t>
            </a:r>
            <a:endParaRPr lang="nl-NL" i="1"/>
          </a:p>
        </p:txBody>
      </p:sp>
    </p:spTree>
    <p:extLst>
      <p:ext uri="{BB962C8B-B14F-4D97-AF65-F5344CB8AC3E}">
        <p14:creationId xmlns:p14="http://schemas.microsoft.com/office/powerpoint/2010/main" val="377870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9FD26A7D-5F66-4ED3-A884-388652145276}">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BC4C3F-360B-41BF-BE31-8522AE5E7119}">
  <ds:schemaRefs>
    <ds:schemaRef ds:uri="http://schemas.microsoft.com/sharepoint/v3/contenttype/forms"/>
  </ds:schemaRefs>
</ds:datastoreItem>
</file>

<file path=customXml/itemProps3.xml><?xml version="1.0" encoding="utf-8"?>
<ds:datastoreItem xmlns:ds="http://schemas.openxmlformats.org/officeDocument/2006/customXml" ds:itemID="{8034EFB8-E7E8-4CEB-9D14-E47D519A8AE4}">
  <ds:schemaRefs>
    <ds:schemaRef ds:uri="2c4f0c93-2979-4f27-aab2-70de95932352"/>
    <ds:schemaRef ds:uri="c6f82ce1-f6df-49a5-8b49-cf8409a27aa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Breedbeeld</PresentationFormat>
  <Paragraphs>129</Paragraphs>
  <Slides>11</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Arial Black</vt:lpstr>
      <vt:lpstr>Calibri</vt:lpstr>
      <vt:lpstr>Calibri Light</vt:lpstr>
      <vt:lpstr>Segoe UI</vt:lpstr>
      <vt:lpstr>Wingdings</vt:lpstr>
      <vt:lpstr>1_Kantoorthema</vt:lpstr>
      <vt:lpstr>ThemaYuverta</vt:lpstr>
      <vt:lpstr>PowerPoint-presentatie</vt:lpstr>
      <vt:lpstr>Probleemstelling, hoofd- en deelvragen maken </vt:lpstr>
      <vt:lpstr>Oefenen</vt:lpstr>
      <vt:lpstr>Deelvragen</vt:lpstr>
      <vt:lpstr>IBS Leefbare stad 2020-2021</vt:lpstr>
      <vt:lpstr>IBS Leefbare stad 2020-2021</vt:lpstr>
      <vt:lpstr>Doel</vt:lpstr>
      <vt:lpstr>PowerPoint-presentatie</vt:lpstr>
      <vt:lpstr>Let op! </vt:lpstr>
      <vt:lpstr>Let op! </vt:lpstr>
      <vt:lpstr>En door..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Pascalle Cup</cp:lastModifiedBy>
  <cp:revision>1</cp:revision>
  <dcterms:created xsi:type="dcterms:W3CDTF">2022-09-16T06:19:20Z</dcterms:created>
  <dcterms:modified xsi:type="dcterms:W3CDTF">2022-09-16T09:07:50Z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